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83" r:id="rId9"/>
    <p:sldId id="284" r:id="rId10"/>
    <p:sldId id="262" r:id="rId11"/>
    <p:sldId id="267" r:id="rId12"/>
    <p:sldId id="285" r:id="rId13"/>
    <p:sldId id="286" r:id="rId14"/>
    <p:sldId id="288" r:id="rId15"/>
    <p:sldId id="287" r:id="rId16"/>
    <p:sldId id="263" r:id="rId17"/>
    <p:sldId id="268" r:id="rId18"/>
    <p:sldId id="289" r:id="rId19"/>
    <p:sldId id="290" r:id="rId20"/>
    <p:sldId id="291" r:id="rId21"/>
    <p:sldId id="292" r:id="rId22"/>
    <p:sldId id="264" r:id="rId23"/>
    <p:sldId id="269" r:id="rId24"/>
    <p:sldId id="293" r:id="rId25"/>
    <p:sldId id="294" r:id="rId26"/>
    <p:sldId id="265" r:id="rId27"/>
    <p:sldId id="270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E7138277-21A2-495A-9E58-4B1E7FB61362}">
          <p14:sldIdLst>
            <p14:sldId id="256"/>
          </p14:sldIdLst>
        </p14:section>
        <p14:section name="Introduction" id="{A3BF21B1-E0C6-4CBC-B8CC-21DAD2BD5153}">
          <p14:sldIdLst>
            <p14:sldId id="257"/>
            <p14:sldId id="258"/>
          </p14:sldIdLst>
        </p14:section>
        <p14:section name="Gab Analysis" id="{9F65C392-D173-40E9-BFBE-FFE227CC715B}">
          <p14:sldIdLst>
            <p14:sldId id="259"/>
            <p14:sldId id="260"/>
            <p14:sldId id="266"/>
            <p14:sldId id="261"/>
            <p14:sldId id="283"/>
            <p14:sldId id="284"/>
            <p14:sldId id="262"/>
            <p14:sldId id="267"/>
            <p14:sldId id="285"/>
            <p14:sldId id="286"/>
            <p14:sldId id="288"/>
            <p14:sldId id="287"/>
            <p14:sldId id="263"/>
            <p14:sldId id="268"/>
            <p14:sldId id="289"/>
            <p14:sldId id="290"/>
            <p14:sldId id="291"/>
            <p14:sldId id="292"/>
            <p14:sldId id="264"/>
            <p14:sldId id="269"/>
            <p14:sldId id="293"/>
            <p14:sldId id="294"/>
            <p14:sldId id="265"/>
            <p14:sldId id="270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Accounting" id="{5AA470E5-CCF7-4CB9-A683-C7E35EE61059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303"/>
            <p14:sldId id="304"/>
          </p14:sldIdLst>
        </p14:section>
        <p14:section name="Asset Creation" id="{CF2724CC-C051-430B-BEB8-21495046F7CD}">
          <p14:sldIdLst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Inventory" id="{8A2F442B-3860-4465-8EB6-F7636D8530D9}">
          <p14:sldIdLst>
            <p14:sldId id="311"/>
            <p14:sldId id="312"/>
          </p14:sldIdLst>
        </p14:section>
        <p14:section name="Purchase" id="{034BF9B5-D069-40B2-85A5-E71C714FAA58}">
          <p14:sldIdLst>
            <p14:sldId id="313"/>
            <p14:sldId id="314"/>
          </p14:sldIdLst>
        </p14:section>
        <p14:section name="Sales" id="{BFD7167C-3ABB-4765-82DE-29270D4D4541}">
          <p14:sldIdLst>
            <p14:sldId id="315"/>
            <p14:sldId id="316"/>
          </p14:sldIdLst>
        </p14:section>
        <p14:section name="Manufacturing" id="{CF8C8B84-5661-4ACD-892F-FBFEAC662761}">
          <p14:sldIdLst>
            <p14:sldId id="317"/>
            <p14:sldId id="318"/>
          </p14:sldIdLst>
        </p14:section>
        <p14:section name="Point of Sale" id="{1D32B417-90E5-4F46-B473-0FC8F3257F72}">
          <p14:sldIdLst>
            <p14:sldId id="319"/>
            <p14:sldId id="320"/>
          </p14:sldIdLst>
        </p14:section>
        <p14:section name="Conclusion" id="{63DC2A90-A073-499B-A8FB-6D1197795E05}">
          <p14:sldIdLst>
            <p14:sldId id="321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20" autoAdjust="0"/>
  </p:normalViewPr>
  <p:slideViewPr>
    <p:cSldViewPr snapToGrid="0">
      <p:cViewPr>
        <p:scale>
          <a:sx n="75" d="100"/>
          <a:sy n="75" d="100"/>
        </p:scale>
        <p:origin x="1812" y="7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19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eh marzuq" userId="acadf8ade4d584e3" providerId="LiveId" clId="{04AEFD9D-B37E-4A71-A684-59C9ED61D574}"/>
    <pc:docChg chg="undo custSel addSld delSld modSld sldOrd addSection delSection modSection">
      <pc:chgData name="sameh marzuq" userId="acadf8ade4d584e3" providerId="LiveId" clId="{04AEFD9D-B37E-4A71-A684-59C9ED61D574}" dt="2025-05-18T19:55:27.549" v="646" actId="20577"/>
      <pc:docMkLst>
        <pc:docMk/>
      </pc:docMkLst>
      <pc:sldChg chg="addSp modSp mod">
        <pc:chgData name="sameh marzuq" userId="acadf8ade4d584e3" providerId="LiveId" clId="{04AEFD9D-B37E-4A71-A684-59C9ED61D574}" dt="2025-05-18T18:48:32.095" v="207" actId="27297"/>
        <pc:sldMkLst>
          <pc:docMk/>
          <pc:sldMk cId="4128668705" sldId="256"/>
        </pc:sldMkLst>
        <pc:graphicFrameChg chg="add mod modGraphic">
          <ac:chgData name="sameh marzuq" userId="acadf8ade4d584e3" providerId="LiveId" clId="{04AEFD9D-B37E-4A71-A684-59C9ED61D574}" dt="2025-05-18T18:48:32.095" v="207" actId="27297"/>
          <ac:graphicFrameMkLst>
            <pc:docMk/>
            <pc:sldMk cId="4128668705" sldId="256"/>
            <ac:graphicFrameMk id="38" creationId="{E0205309-FB9A-8158-94C7-8076C587E707}"/>
          </ac:graphicFrameMkLst>
        </pc:graphicFrameChg>
      </pc:sldChg>
      <pc:sldChg chg="modSp mod">
        <pc:chgData name="sameh marzuq" userId="acadf8ade4d584e3" providerId="LiveId" clId="{04AEFD9D-B37E-4A71-A684-59C9ED61D574}" dt="2025-05-18T19:49:31.463" v="614" actId="255"/>
        <pc:sldMkLst>
          <pc:docMk/>
          <pc:sldMk cId="3742793404" sldId="259"/>
        </pc:sldMkLst>
        <pc:spChg chg="mod">
          <ac:chgData name="sameh marzuq" userId="acadf8ade4d584e3" providerId="LiveId" clId="{04AEFD9D-B37E-4A71-A684-59C9ED61D574}" dt="2025-05-18T19:49:31.463" v="614" actId="255"/>
          <ac:spMkLst>
            <pc:docMk/>
            <pc:sldMk cId="3742793404" sldId="259"/>
            <ac:spMk id="11" creationId="{5B11B611-BA0D-368D-4561-5DB3FEC82451}"/>
          </ac:spMkLst>
        </pc:spChg>
      </pc:sldChg>
      <pc:sldChg chg="modSp mod">
        <pc:chgData name="sameh marzuq" userId="acadf8ade4d584e3" providerId="LiveId" clId="{04AEFD9D-B37E-4A71-A684-59C9ED61D574}" dt="2025-05-18T19:53:49.222" v="642" actId="20577"/>
        <pc:sldMkLst>
          <pc:docMk/>
          <pc:sldMk cId="1025337972" sldId="260"/>
        </pc:sldMkLst>
        <pc:spChg chg="mod">
          <ac:chgData name="sameh marzuq" userId="acadf8ade4d584e3" providerId="LiveId" clId="{04AEFD9D-B37E-4A71-A684-59C9ED61D574}" dt="2025-05-18T19:53:49.222" v="642" actId="20577"/>
          <ac:spMkLst>
            <pc:docMk/>
            <pc:sldMk cId="1025337972" sldId="260"/>
            <ac:spMk id="5" creationId="{D405BC44-7F53-9D49-17B0-C894C4F8C42A}"/>
          </ac:spMkLst>
        </pc:spChg>
        <pc:spChg chg="mod">
          <ac:chgData name="sameh marzuq" userId="acadf8ade4d584e3" providerId="LiveId" clId="{04AEFD9D-B37E-4A71-A684-59C9ED61D574}" dt="2025-05-18T19:49:49.434" v="617" actId="14100"/>
          <ac:spMkLst>
            <pc:docMk/>
            <pc:sldMk cId="1025337972" sldId="260"/>
            <ac:spMk id="11" creationId="{0E51D1E7-80D1-9419-6C21-7CBEC1814F25}"/>
          </ac:spMkLst>
        </pc:spChg>
        <pc:spChg chg="mod">
          <ac:chgData name="sameh marzuq" userId="acadf8ade4d584e3" providerId="LiveId" clId="{04AEFD9D-B37E-4A71-A684-59C9ED61D574}" dt="2025-05-18T19:49:54.450" v="618" actId="1076"/>
          <ac:spMkLst>
            <pc:docMk/>
            <pc:sldMk cId="1025337972" sldId="260"/>
            <ac:spMk id="13" creationId="{DE732665-91D4-B24C-3310-4D9DCCE79FC5}"/>
          </ac:spMkLst>
        </pc:spChg>
      </pc:sldChg>
      <pc:sldChg chg="addSp modSp mod modTransition">
        <pc:chgData name="sameh marzuq" userId="acadf8ade4d584e3" providerId="LiveId" clId="{04AEFD9D-B37E-4A71-A684-59C9ED61D574}" dt="2025-05-18T19:55:27.549" v="646" actId="20577"/>
        <pc:sldMkLst>
          <pc:docMk/>
          <pc:sldMk cId="2813193886" sldId="261"/>
        </pc:sldMkLst>
        <pc:spChg chg="mod">
          <ac:chgData name="sameh marzuq" userId="acadf8ade4d584e3" providerId="LiveId" clId="{04AEFD9D-B37E-4A71-A684-59C9ED61D574}" dt="2025-05-18T19:55:27.549" v="646" actId="20577"/>
          <ac:spMkLst>
            <pc:docMk/>
            <pc:sldMk cId="2813193886" sldId="261"/>
            <ac:spMk id="2" creationId="{9873F198-7184-D46B-7635-F2353234B7BD}"/>
          </ac:spMkLst>
        </pc:spChg>
        <pc:spChg chg="mod">
          <ac:chgData name="sameh marzuq" userId="acadf8ade4d584e3" providerId="LiveId" clId="{04AEFD9D-B37E-4A71-A684-59C9ED61D574}" dt="2025-05-18T19:06:36.231" v="313" actId="14100"/>
          <ac:spMkLst>
            <pc:docMk/>
            <pc:sldMk cId="2813193886" sldId="261"/>
            <ac:spMk id="7" creationId="{A280132E-C93A-C5CE-8DB2-88648AA8D9DE}"/>
          </ac:spMkLst>
        </pc:spChg>
        <pc:spChg chg="add mod">
          <ac:chgData name="sameh marzuq" userId="acadf8ade4d584e3" providerId="LiveId" clId="{04AEFD9D-B37E-4A71-A684-59C9ED61D574}" dt="2025-05-18T19:06:49.342" v="316" actId="1076"/>
          <ac:spMkLst>
            <pc:docMk/>
            <pc:sldMk cId="2813193886" sldId="261"/>
            <ac:spMk id="10" creationId="{C93CD1DF-8EAF-3479-7D6F-E7F6A26F7D9C}"/>
          </ac:spMkLst>
        </pc:spChg>
      </pc:sldChg>
      <pc:sldChg chg="addSp delSp modSp mod modTransition">
        <pc:chgData name="sameh marzuq" userId="acadf8ade4d584e3" providerId="LiveId" clId="{04AEFD9D-B37E-4A71-A684-59C9ED61D574}" dt="2025-05-18T19:11:04.310" v="369" actId="1076"/>
        <pc:sldMkLst>
          <pc:docMk/>
          <pc:sldMk cId="1737278006" sldId="262"/>
        </pc:sldMkLst>
        <pc:spChg chg="add del mod">
          <ac:chgData name="sameh marzuq" userId="acadf8ade4d584e3" providerId="LiveId" clId="{04AEFD9D-B37E-4A71-A684-59C9ED61D574}" dt="2025-05-18T18:53:28.759" v="219" actId="478"/>
          <ac:spMkLst>
            <pc:docMk/>
            <pc:sldMk cId="1737278006" sldId="262"/>
            <ac:spMk id="4" creationId="{A625377F-9F2A-B571-5739-A9D1DA650168}"/>
          </ac:spMkLst>
        </pc:spChg>
        <pc:spChg chg="mod">
          <ac:chgData name="sameh marzuq" userId="acadf8ade4d584e3" providerId="LiveId" clId="{04AEFD9D-B37E-4A71-A684-59C9ED61D574}" dt="2025-05-18T18:24:26.883" v="21" actId="1076"/>
          <ac:spMkLst>
            <pc:docMk/>
            <pc:sldMk cId="1737278006" sldId="262"/>
            <ac:spMk id="5" creationId="{DCECB5EC-2937-BB31-A36F-B0753C2C7DF2}"/>
          </ac:spMkLst>
        </pc:spChg>
        <pc:spChg chg="add del mod">
          <ac:chgData name="sameh marzuq" userId="acadf8ade4d584e3" providerId="LiveId" clId="{04AEFD9D-B37E-4A71-A684-59C9ED61D574}" dt="2025-05-18T18:25:06.557" v="29" actId="478"/>
          <ac:spMkLst>
            <pc:docMk/>
            <pc:sldMk cId="1737278006" sldId="262"/>
            <ac:spMk id="9" creationId="{55F7FC2C-7588-28A1-5BD9-DE4797980629}"/>
          </ac:spMkLst>
        </pc:spChg>
        <pc:spChg chg="add del mod">
          <ac:chgData name="sameh marzuq" userId="acadf8ade4d584e3" providerId="LiveId" clId="{04AEFD9D-B37E-4A71-A684-59C9ED61D574}" dt="2025-05-18T18:53:32.234" v="220" actId="478"/>
          <ac:spMkLst>
            <pc:docMk/>
            <pc:sldMk cId="1737278006" sldId="262"/>
            <ac:spMk id="11" creationId="{AE56CE0D-48F0-E3DC-FCEB-602CD40E070A}"/>
          </ac:spMkLst>
        </pc:spChg>
        <pc:spChg chg="add del mod">
          <ac:chgData name="sameh marzuq" userId="acadf8ade4d584e3" providerId="LiveId" clId="{04AEFD9D-B37E-4A71-A684-59C9ED61D574}" dt="2025-05-18T19:09:55.070" v="353" actId="478"/>
          <ac:spMkLst>
            <pc:docMk/>
            <pc:sldMk cId="1737278006" sldId="262"/>
            <ac:spMk id="12" creationId="{61A63951-E894-7694-D947-53BE5B0ED3D7}"/>
          </ac:spMkLst>
        </pc:spChg>
        <pc:spChg chg="add del mod">
          <ac:chgData name="sameh marzuq" userId="acadf8ade4d584e3" providerId="LiveId" clId="{04AEFD9D-B37E-4A71-A684-59C9ED61D574}" dt="2025-05-18T19:09:57.203" v="354" actId="478"/>
          <ac:spMkLst>
            <pc:docMk/>
            <pc:sldMk cId="1737278006" sldId="262"/>
            <ac:spMk id="13" creationId="{6DD04CDE-07A1-C9C4-352B-8F88E6B2E449}"/>
          </ac:spMkLst>
        </pc:spChg>
        <pc:spChg chg="add del mod">
          <ac:chgData name="sameh marzuq" userId="acadf8ade4d584e3" providerId="LiveId" clId="{04AEFD9D-B37E-4A71-A684-59C9ED61D574}" dt="2025-05-18T19:09:59.223" v="355" actId="478"/>
          <ac:spMkLst>
            <pc:docMk/>
            <pc:sldMk cId="1737278006" sldId="262"/>
            <ac:spMk id="15" creationId="{8A879F25-69A2-86C9-15B3-4A85E9152B17}"/>
          </ac:spMkLst>
        </pc:spChg>
        <pc:spChg chg="add mod">
          <ac:chgData name="sameh marzuq" userId="acadf8ade4d584e3" providerId="LiveId" clId="{04AEFD9D-B37E-4A71-A684-59C9ED61D574}" dt="2025-05-18T19:10:33.766" v="363" actId="1076"/>
          <ac:spMkLst>
            <pc:docMk/>
            <pc:sldMk cId="1737278006" sldId="262"/>
            <ac:spMk id="16" creationId="{56D1C9E9-86D2-6F8E-4DAB-42E225CBACB8}"/>
          </ac:spMkLst>
        </pc:spChg>
        <pc:spChg chg="add mod">
          <ac:chgData name="sameh marzuq" userId="acadf8ade4d584e3" providerId="LiveId" clId="{04AEFD9D-B37E-4A71-A684-59C9ED61D574}" dt="2025-05-18T19:11:04.310" v="369" actId="1076"/>
          <ac:spMkLst>
            <pc:docMk/>
            <pc:sldMk cId="1737278006" sldId="262"/>
            <ac:spMk id="17" creationId="{DDE43ABC-973F-3A74-4F93-8098045744C4}"/>
          </ac:spMkLst>
        </pc:spChg>
        <pc:spChg chg="add mod">
          <ac:chgData name="sameh marzuq" userId="acadf8ade4d584e3" providerId="LiveId" clId="{04AEFD9D-B37E-4A71-A684-59C9ED61D574}" dt="2025-05-18T19:10:47.022" v="366" actId="1076"/>
          <ac:spMkLst>
            <pc:docMk/>
            <pc:sldMk cId="1737278006" sldId="262"/>
            <ac:spMk id="18" creationId="{71C5F778-CCD7-4C5F-2A9F-7CE6E97A2212}"/>
          </ac:spMkLst>
        </pc:spChg>
        <pc:picChg chg="mod">
          <ac:chgData name="sameh marzuq" userId="acadf8ade4d584e3" providerId="LiveId" clId="{04AEFD9D-B37E-4A71-A684-59C9ED61D574}" dt="2025-05-18T18:24:31.242" v="22" actId="1076"/>
          <ac:picMkLst>
            <pc:docMk/>
            <pc:sldMk cId="1737278006" sldId="262"/>
            <ac:picMk id="7" creationId="{3F829BA7-3AA8-E18C-F023-26CAEE4DC7B6}"/>
          </ac:picMkLst>
        </pc:picChg>
        <pc:cxnChg chg="mod">
          <ac:chgData name="sameh marzuq" userId="acadf8ade4d584e3" providerId="LiveId" clId="{04AEFD9D-B37E-4A71-A684-59C9ED61D574}" dt="2025-05-18T18:25:17.020" v="31" actId="1076"/>
          <ac:cxnSpMkLst>
            <pc:docMk/>
            <pc:sldMk cId="1737278006" sldId="262"/>
            <ac:cxnSpMk id="6" creationId="{7C5F8EDE-7640-17C8-F6CE-3336C6E2E5CE}"/>
          </ac:cxnSpMkLst>
        </pc:cxnChg>
      </pc:sldChg>
      <pc:sldChg chg="addSp delSp modSp mod modTransition">
        <pc:chgData name="sameh marzuq" userId="acadf8ade4d584e3" providerId="LiveId" clId="{04AEFD9D-B37E-4A71-A684-59C9ED61D574}" dt="2025-05-18T19:15:28.878" v="418" actId="1076"/>
        <pc:sldMkLst>
          <pc:docMk/>
          <pc:sldMk cId="2134581131" sldId="263"/>
        </pc:sldMkLst>
        <pc:spChg chg="del mod">
          <ac:chgData name="sameh marzuq" userId="acadf8ade4d584e3" providerId="LiveId" clId="{04AEFD9D-B37E-4A71-A684-59C9ED61D574}" dt="2025-05-18T19:14:04.645" v="396" actId="478"/>
          <ac:spMkLst>
            <pc:docMk/>
            <pc:sldMk cId="2134581131" sldId="263"/>
            <ac:spMk id="4" creationId="{0441A8E2-D1A3-3068-3BF0-84B3DA1AA220}"/>
          </ac:spMkLst>
        </pc:spChg>
        <pc:spChg chg="mod">
          <ac:chgData name="sameh marzuq" userId="acadf8ade4d584e3" providerId="LiveId" clId="{04AEFD9D-B37E-4A71-A684-59C9ED61D574}" dt="2025-05-18T18:27:11.602" v="47" actId="1076"/>
          <ac:spMkLst>
            <pc:docMk/>
            <pc:sldMk cId="2134581131" sldId="263"/>
            <ac:spMk id="7" creationId="{7933C805-AB7E-D336-A537-BC41C467F6E7}"/>
          </ac:spMkLst>
        </pc:spChg>
        <pc:spChg chg="add del mod">
          <ac:chgData name="sameh marzuq" userId="acadf8ade4d584e3" providerId="LiveId" clId="{04AEFD9D-B37E-4A71-A684-59C9ED61D574}" dt="2025-05-18T19:14:08.124" v="397" actId="478"/>
          <ac:spMkLst>
            <pc:docMk/>
            <pc:sldMk cId="2134581131" sldId="263"/>
            <ac:spMk id="9" creationId="{C80F76B8-32BD-0405-53EF-9FEC54A46F0B}"/>
          </ac:spMkLst>
        </pc:spChg>
        <pc:spChg chg="add mod">
          <ac:chgData name="sameh marzuq" userId="acadf8ade4d584e3" providerId="LiveId" clId="{04AEFD9D-B37E-4A71-A684-59C9ED61D574}" dt="2025-05-18T19:14:54.774" v="408" actId="1076"/>
          <ac:spMkLst>
            <pc:docMk/>
            <pc:sldMk cId="2134581131" sldId="263"/>
            <ac:spMk id="10" creationId="{6095F8A5-4AF6-6CA1-6E17-CC59DA2193D1}"/>
          </ac:spMkLst>
        </pc:spChg>
        <pc:spChg chg="add mod">
          <ac:chgData name="sameh marzuq" userId="acadf8ade4d584e3" providerId="LiveId" clId="{04AEFD9D-B37E-4A71-A684-59C9ED61D574}" dt="2025-05-18T19:15:18.006" v="415" actId="1076"/>
          <ac:spMkLst>
            <pc:docMk/>
            <pc:sldMk cId="2134581131" sldId="263"/>
            <ac:spMk id="11" creationId="{6914A359-757E-7A8D-2BBE-3257A8D4F18C}"/>
          </ac:spMkLst>
        </pc:spChg>
        <pc:spChg chg="add mod">
          <ac:chgData name="sameh marzuq" userId="acadf8ade4d584e3" providerId="LiveId" clId="{04AEFD9D-B37E-4A71-A684-59C9ED61D574}" dt="2025-05-18T19:15:07.374" v="412" actId="1076"/>
          <ac:spMkLst>
            <pc:docMk/>
            <pc:sldMk cId="2134581131" sldId="263"/>
            <ac:spMk id="12" creationId="{D2423A11-DB09-4EDC-CE00-71B02D861909}"/>
          </ac:spMkLst>
        </pc:spChg>
        <pc:spChg chg="add mod">
          <ac:chgData name="sameh marzuq" userId="acadf8ade4d584e3" providerId="LiveId" clId="{04AEFD9D-B37E-4A71-A684-59C9ED61D574}" dt="2025-05-18T19:15:28.878" v="418" actId="1076"/>
          <ac:spMkLst>
            <pc:docMk/>
            <pc:sldMk cId="2134581131" sldId="263"/>
            <ac:spMk id="13" creationId="{E1EA9B6E-F05E-F468-D35D-65899151D932}"/>
          </ac:spMkLst>
        </pc:spChg>
        <pc:cxnChg chg="mod">
          <ac:chgData name="sameh marzuq" userId="acadf8ade4d584e3" providerId="LiveId" clId="{04AEFD9D-B37E-4A71-A684-59C9ED61D574}" dt="2025-05-18T18:27:16.002" v="48" actId="1076"/>
          <ac:cxnSpMkLst>
            <pc:docMk/>
            <pc:sldMk cId="2134581131" sldId="263"/>
            <ac:cxnSpMk id="6" creationId="{CA9A6470-8385-B155-A73E-D88E7553519A}"/>
          </ac:cxnSpMkLst>
        </pc:cxnChg>
      </pc:sldChg>
      <pc:sldChg chg="addSp delSp modSp mod modTransition">
        <pc:chgData name="sameh marzuq" userId="acadf8ade4d584e3" providerId="LiveId" clId="{04AEFD9D-B37E-4A71-A684-59C9ED61D574}" dt="2025-05-18T19:19:17.310" v="464" actId="1076"/>
        <pc:sldMkLst>
          <pc:docMk/>
          <pc:sldMk cId="2453151312" sldId="264"/>
        </pc:sldMkLst>
        <pc:spChg chg="add del mod">
          <ac:chgData name="sameh marzuq" userId="acadf8ade4d584e3" providerId="LiveId" clId="{04AEFD9D-B37E-4A71-A684-59C9ED61D574}" dt="2025-05-18T19:17:56.629" v="440" actId="478"/>
          <ac:spMkLst>
            <pc:docMk/>
            <pc:sldMk cId="2453151312" sldId="264"/>
            <ac:spMk id="3" creationId="{545ACD7E-8221-F6A3-1CE8-21C4B953A024}"/>
          </ac:spMkLst>
        </pc:spChg>
        <pc:spChg chg="del mod">
          <ac:chgData name="sameh marzuq" userId="acadf8ade4d584e3" providerId="LiveId" clId="{04AEFD9D-B37E-4A71-A684-59C9ED61D574}" dt="2025-05-18T19:17:54.151" v="439" actId="478"/>
          <ac:spMkLst>
            <pc:docMk/>
            <pc:sldMk cId="2453151312" sldId="264"/>
            <ac:spMk id="4" creationId="{33252B29-6CAB-F1B6-030C-E96521D82230}"/>
          </ac:spMkLst>
        </pc:spChg>
        <pc:spChg chg="add mod">
          <ac:chgData name="sameh marzuq" userId="acadf8ade4d584e3" providerId="LiveId" clId="{04AEFD9D-B37E-4A71-A684-59C9ED61D574}" dt="2025-05-18T19:18:43.534" v="452" actId="1076"/>
          <ac:spMkLst>
            <pc:docMk/>
            <pc:sldMk cId="2453151312" sldId="264"/>
            <ac:spMk id="5" creationId="{575D42ED-E2D2-918F-C1E7-8FB3369CD326}"/>
          </ac:spMkLst>
        </pc:spChg>
        <pc:spChg chg="mod">
          <ac:chgData name="sameh marzuq" userId="acadf8ade4d584e3" providerId="LiveId" clId="{04AEFD9D-B37E-4A71-A684-59C9ED61D574}" dt="2025-05-18T18:28:11.738" v="59" actId="1076"/>
          <ac:spMkLst>
            <pc:docMk/>
            <pc:sldMk cId="2453151312" sldId="264"/>
            <ac:spMk id="7" creationId="{F3ED7989-FA80-EA6A-3AFC-D4B71A789733}"/>
          </ac:spMkLst>
        </pc:spChg>
        <pc:spChg chg="add mod">
          <ac:chgData name="sameh marzuq" userId="acadf8ade4d584e3" providerId="LiveId" clId="{04AEFD9D-B37E-4A71-A684-59C9ED61D574}" dt="2025-05-18T19:18:52.791" v="455" actId="1076"/>
          <ac:spMkLst>
            <pc:docMk/>
            <pc:sldMk cId="2453151312" sldId="264"/>
            <ac:spMk id="8" creationId="{074EAF38-F835-5D55-CFD1-4E9770B6085F}"/>
          </ac:spMkLst>
        </pc:spChg>
        <pc:spChg chg="add mod">
          <ac:chgData name="sameh marzuq" userId="acadf8ade4d584e3" providerId="LiveId" clId="{04AEFD9D-B37E-4A71-A684-59C9ED61D574}" dt="2025-05-18T19:19:04.830" v="459" actId="1076"/>
          <ac:spMkLst>
            <pc:docMk/>
            <pc:sldMk cId="2453151312" sldId="264"/>
            <ac:spMk id="9" creationId="{6FF91A2C-2F64-382B-C42B-2783B20D9943}"/>
          </ac:spMkLst>
        </pc:spChg>
        <pc:spChg chg="add mod">
          <ac:chgData name="sameh marzuq" userId="acadf8ade4d584e3" providerId="LiveId" clId="{04AEFD9D-B37E-4A71-A684-59C9ED61D574}" dt="2025-05-18T19:19:17.310" v="464" actId="1076"/>
          <ac:spMkLst>
            <pc:docMk/>
            <pc:sldMk cId="2453151312" sldId="264"/>
            <ac:spMk id="10" creationId="{C9FF98B3-EDF1-AFF0-DB7F-39C2D33BBF4C}"/>
          </ac:spMkLst>
        </pc:spChg>
        <pc:cxnChg chg="mod">
          <ac:chgData name="sameh marzuq" userId="acadf8ade4d584e3" providerId="LiveId" clId="{04AEFD9D-B37E-4A71-A684-59C9ED61D574}" dt="2025-05-18T18:28:08.690" v="58" actId="1076"/>
          <ac:cxnSpMkLst>
            <pc:docMk/>
            <pc:sldMk cId="2453151312" sldId="264"/>
            <ac:cxnSpMk id="6" creationId="{52FE9028-5DAC-B106-2778-1AD92ECB3840}"/>
          </ac:cxnSpMkLst>
        </pc:cxnChg>
      </pc:sldChg>
      <pc:sldChg chg="addSp delSp modSp mod modTransition">
        <pc:chgData name="sameh marzuq" userId="acadf8ade4d584e3" providerId="LiveId" clId="{04AEFD9D-B37E-4A71-A684-59C9ED61D574}" dt="2025-05-18T19:25:22.048" v="518"/>
        <pc:sldMkLst>
          <pc:docMk/>
          <pc:sldMk cId="1451719387" sldId="265"/>
        </pc:sldMkLst>
        <pc:spChg chg="del mod">
          <ac:chgData name="sameh marzuq" userId="acadf8ade4d584e3" providerId="LiveId" clId="{04AEFD9D-B37E-4A71-A684-59C9ED61D574}" dt="2025-05-18T19:22:07.441" v="494" actId="478"/>
          <ac:spMkLst>
            <pc:docMk/>
            <pc:sldMk cId="1451719387" sldId="265"/>
            <ac:spMk id="4" creationId="{B00E799F-D366-3EAA-3D24-35ADBA17B948}"/>
          </ac:spMkLst>
        </pc:spChg>
        <pc:spChg chg="mod">
          <ac:chgData name="sameh marzuq" userId="acadf8ade4d584e3" providerId="LiveId" clId="{04AEFD9D-B37E-4A71-A684-59C9ED61D574}" dt="2025-05-18T18:29:02.450" v="70" actId="1076"/>
          <ac:spMkLst>
            <pc:docMk/>
            <pc:sldMk cId="1451719387" sldId="265"/>
            <ac:spMk id="7" creationId="{529C47AB-D578-A26C-52E3-23DBB0983EAA}"/>
          </ac:spMkLst>
        </pc:spChg>
        <pc:spChg chg="add del mod">
          <ac:chgData name="sameh marzuq" userId="acadf8ade4d584e3" providerId="LiveId" clId="{04AEFD9D-B37E-4A71-A684-59C9ED61D574}" dt="2025-05-18T19:22:10.121" v="495" actId="478"/>
          <ac:spMkLst>
            <pc:docMk/>
            <pc:sldMk cId="1451719387" sldId="265"/>
            <ac:spMk id="9" creationId="{AB4B306C-AB5A-F6AE-031C-82BEC4D37E6A}"/>
          </ac:spMkLst>
        </pc:spChg>
        <pc:spChg chg="add mod">
          <ac:chgData name="sameh marzuq" userId="acadf8ade4d584e3" providerId="LiveId" clId="{04AEFD9D-B37E-4A71-A684-59C9ED61D574}" dt="2025-05-18T19:24:59.629" v="516" actId="1076"/>
          <ac:spMkLst>
            <pc:docMk/>
            <pc:sldMk cId="1451719387" sldId="265"/>
            <ac:spMk id="10" creationId="{CA01308D-6215-DB2A-7065-D7EC806B08F1}"/>
          </ac:spMkLst>
        </pc:spChg>
        <pc:spChg chg="add mod">
          <ac:chgData name="sameh marzuq" userId="acadf8ade4d584e3" providerId="LiveId" clId="{04AEFD9D-B37E-4A71-A684-59C9ED61D574}" dt="2025-05-18T19:25:03.669" v="517" actId="1076"/>
          <ac:spMkLst>
            <pc:docMk/>
            <pc:sldMk cId="1451719387" sldId="265"/>
            <ac:spMk id="11" creationId="{F3941B63-9832-8FDF-D8F8-F311CD05E604}"/>
          </ac:spMkLst>
        </pc:spChg>
        <pc:spChg chg="add mod">
          <ac:chgData name="sameh marzuq" userId="acadf8ade4d584e3" providerId="LiveId" clId="{04AEFD9D-B37E-4A71-A684-59C9ED61D574}" dt="2025-05-18T19:24:31.245" v="510" actId="1076"/>
          <ac:spMkLst>
            <pc:docMk/>
            <pc:sldMk cId="1451719387" sldId="265"/>
            <ac:spMk id="12" creationId="{511CFAA0-31A1-A68B-71D4-AC5704A70FF4}"/>
          </ac:spMkLst>
        </pc:spChg>
        <pc:spChg chg="add mod">
          <ac:chgData name="sameh marzuq" userId="acadf8ade4d584e3" providerId="LiveId" clId="{04AEFD9D-B37E-4A71-A684-59C9ED61D574}" dt="2025-05-18T19:22:59.325" v="507" actId="1076"/>
          <ac:spMkLst>
            <pc:docMk/>
            <pc:sldMk cId="1451719387" sldId="265"/>
            <ac:spMk id="13" creationId="{EE5EEF2A-A13B-ABA5-6923-7C2CAA3A0EE4}"/>
          </ac:spMkLst>
        </pc:spChg>
        <pc:picChg chg="mod">
          <ac:chgData name="sameh marzuq" userId="acadf8ade4d584e3" providerId="LiveId" clId="{04AEFD9D-B37E-4A71-A684-59C9ED61D574}" dt="2025-05-18T18:29:08.570" v="71" actId="1076"/>
          <ac:picMkLst>
            <pc:docMk/>
            <pc:sldMk cId="1451719387" sldId="265"/>
            <ac:picMk id="2" creationId="{90D234A5-1D8D-C64B-8867-0B95F0DA7055}"/>
          </ac:picMkLst>
        </pc:picChg>
        <pc:cxnChg chg="mod">
          <ac:chgData name="sameh marzuq" userId="acadf8ade4d584e3" providerId="LiveId" clId="{04AEFD9D-B37E-4A71-A684-59C9ED61D574}" dt="2025-05-18T18:28:56.858" v="69" actId="1076"/>
          <ac:cxnSpMkLst>
            <pc:docMk/>
            <pc:sldMk cId="1451719387" sldId="265"/>
            <ac:cxnSpMk id="6" creationId="{88B4540C-7B71-BB67-CEF7-8FEE6C7AC55E}"/>
          </ac:cxnSpMkLst>
        </pc:cxnChg>
      </pc:sldChg>
      <pc:sldChg chg="addSp delSp modSp add mod ord modTransition">
        <pc:chgData name="sameh marzuq" userId="acadf8ade4d584e3" providerId="LiveId" clId="{04AEFD9D-B37E-4A71-A684-59C9ED61D574}" dt="2025-05-18T19:08:13.206" v="332" actId="1076"/>
        <pc:sldMkLst>
          <pc:docMk/>
          <pc:sldMk cId="1658022264" sldId="266"/>
        </pc:sldMkLst>
        <pc:spChg chg="mod">
          <ac:chgData name="sameh marzuq" userId="acadf8ade4d584e3" providerId="LiveId" clId="{04AEFD9D-B37E-4A71-A684-59C9ED61D574}" dt="2025-05-18T18:22:08.883" v="6" actId="1076"/>
          <ac:spMkLst>
            <pc:docMk/>
            <pc:sldMk cId="1658022264" sldId="266"/>
            <ac:spMk id="2" creationId="{9C6BB173-9873-3B4C-10AB-B75CC3E704E1}"/>
          </ac:spMkLst>
        </pc:spChg>
        <pc:spChg chg="del mod">
          <ac:chgData name="sameh marzuq" userId="acadf8ade4d584e3" providerId="LiveId" clId="{04AEFD9D-B37E-4A71-A684-59C9ED61D574}" dt="2025-05-18T19:07:05.877" v="317" actId="478"/>
          <ac:spMkLst>
            <pc:docMk/>
            <pc:sldMk cId="1658022264" sldId="266"/>
            <ac:spMk id="3" creationId="{AE41421C-4F34-6738-AA3F-065710CC282D}"/>
          </ac:spMkLst>
        </pc:spChg>
        <pc:spChg chg="add mod">
          <ac:chgData name="sameh marzuq" userId="acadf8ade4d584e3" providerId="LiveId" clId="{04AEFD9D-B37E-4A71-A684-59C9ED61D574}" dt="2025-05-18T19:07:37.191" v="326" actId="1076"/>
          <ac:spMkLst>
            <pc:docMk/>
            <pc:sldMk cId="1658022264" sldId="266"/>
            <ac:spMk id="4" creationId="{13C5590B-CACE-F12F-B003-4FF31CE9899F}"/>
          </ac:spMkLst>
        </pc:spChg>
        <pc:spChg chg="add mod">
          <ac:chgData name="sameh marzuq" userId="acadf8ade4d584e3" providerId="LiveId" clId="{04AEFD9D-B37E-4A71-A684-59C9ED61D574}" dt="2025-05-18T19:07:56.198" v="329" actId="1076"/>
          <ac:spMkLst>
            <pc:docMk/>
            <pc:sldMk cId="1658022264" sldId="266"/>
            <ac:spMk id="5" creationId="{1A833C7B-ED68-4C1B-AE69-4C3A5EAD0DDB}"/>
          </ac:spMkLst>
        </pc:spChg>
        <pc:spChg chg="del mod">
          <ac:chgData name="sameh marzuq" userId="acadf8ade4d584e3" providerId="LiveId" clId="{04AEFD9D-B37E-4A71-A684-59C9ED61D574}" dt="2025-05-18T19:07:08.213" v="318" actId="478"/>
          <ac:spMkLst>
            <pc:docMk/>
            <pc:sldMk cId="1658022264" sldId="266"/>
            <ac:spMk id="7" creationId="{08A4E883-A1F8-99A9-6F85-E89EAD3BF54C}"/>
          </ac:spMkLst>
        </pc:spChg>
        <pc:spChg chg="add mod">
          <ac:chgData name="sameh marzuq" userId="acadf8ade4d584e3" providerId="LiveId" clId="{04AEFD9D-B37E-4A71-A684-59C9ED61D574}" dt="2025-05-18T19:08:13.206" v="332" actId="1076"/>
          <ac:spMkLst>
            <pc:docMk/>
            <pc:sldMk cId="1658022264" sldId="266"/>
            <ac:spMk id="8" creationId="{4B76B1FD-C622-83D0-BCBD-E1B9138EF80C}"/>
          </ac:spMkLst>
        </pc:spChg>
        <pc:cxnChg chg="mod">
          <ac:chgData name="sameh marzuq" userId="acadf8ade4d584e3" providerId="LiveId" clId="{04AEFD9D-B37E-4A71-A684-59C9ED61D574}" dt="2025-05-18T18:22:59.779" v="16" actId="1076"/>
          <ac:cxnSpMkLst>
            <pc:docMk/>
            <pc:sldMk cId="1658022264" sldId="266"/>
            <ac:cxnSpMk id="6" creationId="{A9788E28-DE9B-D6A6-3685-27DEC1C49B68}"/>
          </ac:cxnSpMkLst>
        </pc:cxnChg>
      </pc:sldChg>
      <pc:sldChg chg="addSp modSp add mod modTransition">
        <pc:chgData name="sameh marzuq" userId="acadf8ade4d584e3" providerId="LiveId" clId="{04AEFD9D-B37E-4A71-A684-59C9ED61D574}" dt="2025-05-18T19:09:45.438" v="352" actId="1076"/>
        <pc:sldMkLst>
          <pc:docMk/>
          <pc:sldMk cId="4113752826" sldId="267"/>
        </pc:sldMkLst>
        <pc:spChg chg="add mod">
          <ac:chgData name="sameh marzuq" userId="acadf8ade4d584e3" providerId="LiveId" clId="{04AEFD9D-B37E-4A71-A684-59C9ED61D574}" dt="2025-05-18T19:09:45.438" v="352" actId="1076"/>
          <ac:spMkLst>
            <pc:docMk/>
            <pc:sldMk cId="4113752826" sldId="267"/>
            <ac:spMk id="2" creationId="{A49BEE97-9F81-F74C-BC0B-093AB1914190}"/>
          </ac:spMkLst>
        </pc:spChg>
        <pc:spChg chg="add mod">
          <ac:chgData name="sameh marzuq" userId="acadf8ade4d584e3" providerId="LiveId" clId="{04AEFD9D-B37E-4A71-A684-59C9ED61D574}" dt="2025-05-18T19:09:41.315" v="351" actId="27636"/>
          <ac:spMkLst>
            <pc:docMk/>
            <pc:sldMk cId="4113752826" sldId="267"/>
            <ac:spMk id="3" creationId="{CE471F57-6548-FB14-F588-CFBA17C996A1}"/>
          </ac:spMkLst>
        </pc:spChg>
        <pc:spChg chg="mod">
          <ac:chgData name="sameh marzuq" userId="acadf8ade4d584e3" providerId="LiveId" clId="{04AEFD9D-B37E-4A71-A684-59C9ED61D574}" dt="2025-05-18T19:09:17.750" v="342" actId="14100"/>
          <ac:spMkLst>
            <pc:docMk/>
            <pc:sldMk cId="4113752826" sldId="267"/>
            <ac:spMk id="4" creationId="{87D9A7CF-9BD8-ACDE-1094-ADC3BDB2B3B7}"/>
          </ac:spMkLst>
        </pc:spChg>
      </pc:sldChg>
      <pc:sldChg chg="addSp modSp add mod modTransition">
        <pc:chgData name="sameh marzuq" userId="acadf8ade4d584e3" providerId="LiveId" clId="{04AEFD9D-B37E-4A71-A684-59C9ED61D574}" dt="2025-05-18T19:13:56.510" v="395" actId="14100"/>
        <pc:sldMkLst>
          <pc:docMk/>
          <pc:sldMk cId="765894276" sldId="268"/>
        </pc:sldMkLst>
        <pc:spChg chg="add mod">
          <ac:chgData name="sameh marzuq" userId="acadf8ade4d584e3" providerId="LiveId" clId="{04AEFD9D-B37E-4A71-A684-59C9ED61D574}" dt="2025-05-18T19:13:49.199" v="394" actId="14100"/>
          <ac:spMkLst>
            <pc:docMk/>
            <pc:sldMk cId="765894276" sldId="268"/>
            <ac:spMk id="2" creationId="{35F8282F-CD8C-6F82-DEE0-697902F6F24C}"/>
          </ac:spMkLst>
        </pc:spChg>
        <pc:spChg chg="add mod">
          <ac:chgData name="sameh marzuq" userId="acadf8ade4d584e3" providerId="LiveId" clId="{04AEFD9D-B37E-4A71-A684-59C9ED61D574}" dt="2025-05-18T19:13:49.199" v="394" actId="14100"/>
          <ac:spMkLst>
            <pc:docMk/>
            <pc:sldMk cId="765894276" sldId="268"/>
            <ac:spMk id="3" creationId="{8BFDE5D7-45B4-2039-FCD8-5B3560964EA2}"/>
          </ac:spMkLst>
        </pc:spChg>
        <pc:spChg chg="mod">
          <ac:chgData name="sameh marzuq" userId="acadf8ade4d584e3" providerId="LiveId" clId="{04AEFD9D-B37E-4A71-A684-59C9ED61D574}" dt="2025-05-18T19:13:49.199" v="394" actId="14100"/>
          <ac:spMkLst>
            <pc:docMk/>
            <pc:sldMk cId="765894276" sldId="268"/>
            <ac:spMk id="4" creationId="{863FAFA9-4832-7716-7C35-AD840197CEB9}"/>
          </ac:spMkLst>
        </pc:spChg>
        <pc:spChg chg="add mod">
          <ac:chgData name="sameh marzuq" userId="acadf8ade4d584e3" providerId="LiveId" clId="{04AEFD9D-B37E-4A71-A684-59C9ED61D574}" dt="2025-05-18T19:13:56.510" v="395" actId="14100"/>
          <ac:spMkLst>
            <pc:docMk/>
            <pc:sldMk cId="765894276" sldId="268"/>
            <ac:spMk id="5" creationId="{E786030D-1583-D97C-B0B9-D179525CCC92}"/>
          </ac:spMkLst>
        </pc:spChg>
        <pc:cxnChg chg="mod">
          <ac:chgData name="sameh marzuq" userId="acadf8ade4d584e3" providerId="LiveId" clId="{04AEFD9D-B37E-4A71-A684-59C9ED61D574}" dt="2025-05-18T19:12:30.487" v="378" actId="1076"/>
          <ac:cxnSpMkLst>
            <pc:docMk/>
            <pc:sldMk cId="765894276" sldId="268"/>
            <ac:cxnSpMk id="6" creationId="{2414F6AA-F457-10A9-D6A6-E730BFD0C59D}"/>
          </ac:cxnSpMkLst>
        </pc:cxnChg>
      </pc:sldChg>
      <pc:sldChg chg="addSp modSp add mod modTransition">
        <pc:chgData name="sameh marzuq" userId="acadf8ade4d584e3" providerId="LiveId" clId="{04AEFD9D-B37E-4A71-A684-59C9ED61D574}" dt="2025-05-18T19:19:47.126" v="468" actId="1076"/>
        <pc:sldMkLst>
          <pc:docMk/>
          <pc:sldMk cId="98189719" sldId="269"/>
        </pc:sldMkLst>
        <pc:spChg chg="add mod">
          <ac:chgData name="sameh marzuq" userId="acadf8ade4d584e3" providerId="LiveId" clId="{04AEFD9D-B37E-4A71-A684-59C9ED61D574}" dt="2025-05-18T19:19:41.581" v="466" actId="1076"/>
          <ac:spMkLst>
            <pc:docMk/>
            <pc:sldMk cId="98189719" sldId="269"/>
            <ac:spMk id="2" creationId="{66237447-8A92-1D91-E637-74AD50F3C858}"/>
          </ac:spMkLst>
        </pc:spChg>
        <pc:spChg chg="add mod">
          <ac:chgData name="sameh marzuq" userId="acadf8ade4d584e3" providerId="LiveId" clId="{04AEFD9D-B37E-4A71-A684-59C9ED61D574}" dt="2025-05-18T19:19:44.301" v="467" actId="1076"/>
          <ac:spMkLst>
            <pc:docMk/>
            <pc:sldMk cId="98189719" sldId="269"/>
            <ac:spMk id="3" creationId="{663270A6-90C6-76DA-4C23-E73593EAC398}"/>
          </ac:spMkLst>
        </pc:spChg>
        <pc:spChg chg="mod">
          <ac:chgData name="sameh marzuq" userId="acadf8ade4d584e3" providerId="LiveId" clId="{04AEFD9D-B37E-4A71-A684-59C9ED61D574}" dt="2025-05-18T19:19:38.677" v="465" actId="1076"/>
          <ac:spMkLst>
            <pc:docMk/>
            <pc:sldMk cId="98189719" sldId="269"/>
            <ac:spMk id="4" creationId="{7044E497-69EC-F7C9-5B01-5686F4094D29}"/>
          </ac:spMkLst>
        </pc:spChg>
        <pc:spChg chg="add mod">
          <ac:chgData name="sameh marzuq" userId="acadf8ade4d584e3" providerId="LiveId" clId="{04AEFD9D-B37E-4A71-A684-59C9ED61D574}" dt="2025-05-18T19:19:47.126" v="468" actId="1076"/>
          <ac:spMkLst>
            <pc:docMk/>
            <pc:sldMk cId="98189719" sldId="269"/>
            <ac:spMk id="5" creationId="{EB3591D3-CC85-B627-B213-E9FE0ACD2121}"/>
          </ac:spMkLst>
        </pc:spChg>
      </pc:sldChg>
      <pc:sldChg chg="addSp modSp add mod modTransition">
        <pc:chgData name="sameh marzuq" userId="acadf8ade4d584e3" providerId="LiveId" clId="{04AEFD9D-B37E-4A71-A684-59C9ED61D574}" dt="2025-05-18T19:21:47.950" v="493" actId="1076"/>
        <pc:sldMkLst>
          <pc:docMk/>
          <pc:sldMk cId="2201835491" sldId="270"/>
        </pc:sldMkLst>
        <pc:spChg chg="add mod">
          <ac:chgData name="sameh marzuq" userId="acadf8ade4d584e3" providerId="LiveId" clId="{04AEFD9D-B37E-4A71-A684-59C9ED61D574}" dt="2025-05-18T19:21:15.630" v="486" actId="1076"/>
          <ac:spMkLst>
            <pc:docMk/>
            <pc:sldMk cId="2201835491" sldId="270"/>
            <ac:spMk id="3" creationId="{27CBA9A6-B4C1-EDA5-4AD8-1DF75DE5406C}"/>
          </ac:spMkLst>
        </pc:spChg>
        <pc:spChg chg="mod">
          <ac:chgData name="sameh marzuq" userId="acadf8ade4d584e3" providerId="LiveId" clId="{04AEFD9D-B37E-4A71-A684-59C9ED61D574}" dt="2025-05-18T19:20:57.485" v="482" actId="14100"/>
          <ac:spMkLst>
            <pc:docMk/>
            <pc:sldMk cId="2201835491" sldId="270"/>
            <ac:spMk id="4" creationId="{24FA108A-3543-7351-50C0-EAF2E684719A}"/>
          </ac:spMkLst>
        </pc:spChg>
        <pc:spChg chg="add mod">
          <ac:chgData name="sameh marzuq" userId="acadf8ade4d584e3" providerId="LiveId" clId="{04AEFD9D-B37E-4A71-A684-59C9ED61D574}" dt="2025-05-18T19:21:36.445" v="490" actId="1076"/>
          <ac:spMkLst>
            <pc:docMk/>
            <pc:sldMk cId="2201835491" sldId="270"/>
            <ac:spMk id="5" creationId="{E77B298F-51C3-4504-98ED-AE42FC05CF0B}"/>
          </ac:spMkLst>
        </pc:spChg>
        <pc:spChg chg="add mod">
          <ac:chgData name="sameh marzuq" userId="acadf8ade4d584e3" providerId="LiveId" clId="{04AEFD9D-B37E-4A71-A684-59C9ED61D574}" dt="2025-05-18T19:21:47.950" v="493" actId="1076"/>
          <ac:spMkLst>
            <pc:docMk/>
            <pc:sldMk cId="2201835491" sldId="270"/>
            <ac:spMk id="8" creationId="{2146E495-E833-7F27-A61F-E4CAAAB4FE19}"/>
          </ac:spMkLst>
        </pc:spChg>
        <pc:cxnChg chg="mod">
          <ac:chgData name="sameh marzuq" userId="acadf8ade4d584e3" providerId="LiveId" clId="{04AEFD9D-B37E-4A71-A684-59C9ED61D574}" dt="2025-05-18T19:20:24.487" v="475" actId="1076"/>
          <ac:cxnSpMkLst>
            <pc:docMk/>
            <pc:sldMk cId="2201835491" sldId="270"/>
            <ac:cxnSpMk id="6" creationId="{C240BC30-486B-36DF-DB43-1E13D74693BB}"/>
          </ac:cxnSpMkLst>
        </pc:cxnChg>
      </pc:sldChg>
      <pc:sldChg chg="addSp delSp modSp add mod ord modTransition">
        <pc:chgData name="sameh marzuq" userId="acadf8ade4d584e3" providerId="LiveId" clId="{04AEFD9D-B37E-4A71-A684-59C9ED61D574}" dt="2025-05-18T19:28:18.581" v="541" actId="1076"/>
        <pc:sldMkLst>
          <pc:docMk/>
          <pc:sldMk cId="1303378081" sldId="271"/>
        </pc:sldMkLst>
        <pc:spChg chg="add mod">
          <ac:chgData name="sameh marzuq" userId="acadf8ade4d584e3" providerId="LiveId" clId="{04AEFD9D-B37E-4A71-A684-59C9ED61D574}" dt="2025-05-18T19:27:46.932" v="536" actId="1076"/>
          <ac:spMkLst>
            <pc:docMk/>
            <pc:sldMk cId="1303378081" sldId="271"/>
            <ac:spMk id="3" creationId="{B46D9475-7912-4C93-A1EA-26EA065A22DB}"/>
          </ac:spMkLst>
        </pc:spChg>
        <pc:spChg chg="mod">
          <ac:chgData name="sameh marzuq" userId="acadf8ade4d584e3" providerId="LiveId" clId="{04AEFD9D-B37E-4A71-A684-59C9ED61D574}" dt="2025-05-18T19:27:42.124" v="535" actId="1076"/>
          <ac:spMkLst>
            <pc:docMk/>
            <pc:sldMk cId="1303378081" sldId="271"/>
            <ac:spMk id="4" creationId="{5A0B22EA-84EE-229A-8ED5-807D84E78AA3}"/>
          </ac:spMkLst>
        </pc:spChg>
        <pc:spChg chg="add mod">
          <ac:chgData name="sameh marzuq" userId="acadf8ade4d584e3" providerId="LiveId" clId="{04AEFD9D-B37E-4A71-A684-59C9ED61D574}" dt="2025-05-18T18:35:50.771" v="134" actId="1076"/>
          <ac:spMkLst>
            <pc:docMk/>
            <pc:sldMk cId="1303378081" sldId="271"/>
            <ac:spMk id="5" creationId="{FB211CC7-CE9C-0BEA-31F7-6CCDDFD313DD}"/>
          </ac:spMkLst>
        </pc:spChg>
        <pc:spChg chg="del">
          <ac:chgData name="sameh marzuq" userId="acadf8ade4d584e3" providerId="LiveId" clId="{04AEFD9D-B37E-4A71-A684-59C9ED61D574}" dt="2025-05-18T18:33:47.860" v="113" actId="478"/>
          <ac:spMkLst>
            <pc:docMk/>
            <pc:sldMk cId="1303378081" sldId="271"/>
            <ac:spMk id="7" creationId="{4AD38052-103E-3FB5-7D22-F8C16BD4DA23}"/>
          </ac:spMkLst>
        </pc:spChg>
        <pc:spChg chg="add mod">
          <ac:chgData name="sameh marzuq" userId="acadf8ade4d584e3" providerId="LiveId" clId="{04AEFD9D-B37E-4A71-A684-59C9ED61D574}" dt="2025-05-18T19:28:18.581" v="541" actId="1076"/>
          <ac:spMkLst>
            <pc:docMk/>
            <pc:sldMk cId="1303378081" sldId="271"/>
            <ac:spMk id="8" creationId="{669AB890-C622-3105-51D3-46F94A43D063}"/>
          </ac:spMkLst>
        </pc:spChg>
        <pc:picChg chg="del">
          <ac:chgData name="sameh marzuq" userId="acadf8ade4d584e3" providerId="LiveId" clId="{04AEFD9D-B37E-4A71-A684-59C9ED61D574}" dt="2025-05-18T18:33:49.336" v="114" actId="478"/>
          <ac:picMkLst>
            <pc:docMk/>
            <pc:sldMk cId="1303378081" sldId="271"/>
            <ac:picMk id="2" creationId="{3E0B3FEB-3AED-6A17-AA3D-5DEA9E1B9148}"/>
          </ac:picMkLst>
        </pc:picChg>
      </pc:sldChg>
      <pc:sldChg chg="add del setBg">
        <pc:chgData name="sameh marzuq" userId="acadf8ade4d584e3" providerId="LiveId" clId="{04AEFD9D-B37E-4A71-A684-59C9ED61D574}" dt="2025-05-18T18:31:09.683" v="82"/>
        <pc:sldMkLst>
          <pc:docMk/>
          <pc:sldMk cId="2247485244" sldId="271"/>
        </pc:sldMkLst>
      </pc:sldChg>
      <pc:sldChg chg="addSp delSp modSp add mod modTransition">
        <pc:chgData name="sameh marzuq" userId="acadf8ade4d584e3" providerId="LiveId" clId="{04AEFD9D-B37E-4A71-A684-59C9ED61D574}" dt="2025-05-18T19:27:34.724" v="534" actId="1076"/>
        <pc:sldMkLst>
          <pc:docMk/>
          <pc:sldMk cId="1673823568" sldId="272"/>
        </pc:sldMkLst>
        <pc:spChg chg="mod">
          <ac:chgData name="sameh marzuq" userId="acadf8ade4d584e3" providerId="LiveId" clId="{04AEFD9D-B37E-4A71-A684-59C9ED61D574}" dt="2025-05-18T19:26:53.797" v="528" actId="14100"/>
          <ac:spMkLst>
            <pc:docMk/>
            <pc:sldMk cId="1673823568" sldId="272"/>
            <ac:spMk id="3" creationId="{627CCDAB-4334-1848-C492-E9F60BED6CB2}"/>
          </ac:spMkLst>
        </pc:spChg>
        <pc:spChg chg="mod">
          <ac:chgData name="sameh marzuq" userId="acadf8ade4d584e3" providerId="LiveId" clId="{04AEFD9D-B37E-4A71-A684-59C9ED61D574}" dt="2025-05-18T18:35:04.801" v="126" actId="1076"/>
          <ac:spMkLst>
            <pc:docMk/>
            <pc:sldMk cId="1673823568" sldId="272"/>
            <ac:spMk id="4" creationId="{1D905CE3-88F5-0A13-1C24-723830D25C8A}"/>
          </ac:spMkLst>
        </pc:spChg>
        <pc:spChg chg="add mod">
          <ac:chgData name="sameh marzuq" userId="acadf8ade4d584e3" providerId="LiveId" clId="{04AEFD9D-B37E-4A71-A684-59C9ED61D574}" dt="2025-05-18T18:35:42.081" v="132" actId="1076"/>
          <ac:spMkLst>
            <pc:docMk/>
            <pc:sldMk cId="1673823568" sldId="272"/>
            <ac:spMk id="5" creationId="{008F8C24-C93F-D45A-55CA-C9A74F42986C}"/>
          </ac:spMkLst>
        </pc:spChg>
        <pc:spChg chg="del mod">
          <ac:chgData name="sameh marzuq" userId="acadf8ade4d584e3" providerId="LiveId" clId="{04AEFD9D-B37E-4A71-A684-59C9ED61D574}" dt="2025-05-18T18:34:15.156" v="118" actId="478"/>
          <ac:spMkLst>
            <pc:docMk/>
            <pc:sldMk cId="1673823568" sldId="272"/>
            <ac:spMk id="7" creationId="{AD5D1FEF-D12F-E61F-E458-F5AAB75A5EE1}"/>
          </ac:spMkLst>
        </pc:spChg>
        <pc:spChg chg="add mod">
          <ac:chgData name="sameh marzuq" userId="acadf8ade4d584e3" providerId="LiveId" clId="{04AEFD9D-B37E-4A71-A684-59C9ED61D574}" dt="2025-05-18T19:27:34.724" v="534" actId="1076"/>
          <ac:spMkLst>
            <pc:docMk/>
            <pc:sldMk cId="1673823568" sldId="272"/>
            <ac:spMk id="8" creationId="{045E646E-340A-1B80-635B-30FD44D216A6}"/>
          </ac:spMkLst>
        </pc:spChg>
        <pc:picChg chg="del">
          <ac:chgData name="sameh marzuq" userId="acadf8ade4d584e3" providerId="LiveId" clId="{04AEFD9D-B37E-4A71-A684-59C9ED61D574}" dt="2025-05-18T18:34:16.219" v="119" actId="478"/>
          <ac:picMkLst>
            <pc:docMk/>
            <pc:sldMk cId="1673823568" sldId="272"/>
            <ac:picMk id="2" creationId="{A87A8E65-D6B7-B7C5-6E41-FF87908EE145}"/>
          </ac:picMkLst>
        </pc:picChg>
        <pc:cxnChg chg="mod">
          <ac:chgData name="sameh marzuq" userId="acadf8ade4d584e3" providerId="LiveId" clId="{04AEFD9D-B37E-4A71-A684-59C9ED61D574}" dt="2025-05-18T18:34:25.617" v="120" actId="1076"/>
          <ac:cxnSpMkLst>
            <pc:docMk/>
            <pc:sldMk cId="1673823568" sldId="272"/>
            <ac:cxnSpMk id="6" creationId="{B9F59EC4-EF43-76B4-A04D-4D3A1AB02652}"/>
          </ac:cxnSpMkLst>
        </pc:cxnChg>
      </pc:sldChg>
      <pc:sldChg chg="addSp delSp modSp add mod ord">
        <pc:chgData name="sameh marzuq" userId="acadf8ade4d584e3" providerId="LiveId" clId="{04AEFD9D-B37E-4A71-A684-59C9ED61D574}" dt="2025-05-18T19:30:11.871" v="546" actId="20578"/>
        <pc:sldMkLst>
          <pc:docMk/>
          <pc:sldMk cId="3181362620" sldId="273"/>
        </pc:sldMkLst>
        <pc:spChg chg="del mod">
          <ac:chgData name="sameh marzuq" userId="acadf8ade4d584e3" providerId="LiveId" clId="{04AEFD9D-B37E-4A71-A684-59C9ED61D574}" dt="2025-05-18T18:39:00.358" v="152" actId="478"/>
          <ac:spMkLst>
            <pc:docMk/>
            <pc:sldMk cId="3181362620" sldId="273"/>
            <ac:spMk id="3" creationId="{95F4C6F2-19F7-85A7-F6C3-EB959FE851ED}"/>
          </ac:spMkLst>
        </pc:spChg>
        <pc:spChg chg="del mod">
          <ac:chgData name="sameh marzuq" userId="acadf8ade4d584e3" providerId="LiveId" clId="{04AEFD9D-B37E-4A71-A684-59C9ED61D574}" dt="2025-05-18T18:38:56.520" v="150" actId="478"/>
          <ac:spMkLst>
            <pc:docMk/>
            <pc:sldMk cId="3181362620" sldId="273"/>
            <ac:spMk id="4" creationId="{6F42801F-20E4-E781-CD67-ECA29863285D}"/>
          </ac:spMkLst>
        </pc:spChg>
        <pc:spChg chg="del">
          <ac:chgData name="sameh marzuq" userId="acadf8ade4d584e3" providerId="LiveId" clId="{04AEFD9D-B37E-4A71-A684-59C9ED61D574}" dt="2025-05-18T18:46:11.324" v="193" actId="478"/>
          <ac:spMkLst>
            <pc:docMk/>
            <pc:sldMk cId="3181362620" sldId="273"/>
            <ac:spMk id="5" creationId="{80ED6CA3-CB9E-9A20-1243-50637BB17A0B}"/>
          </ac:spMkLst>
        </pc:spChg>
        <pc:spChg chg="add del mod">
          <ac:chgData name="sameh marzuq" userId="acadf8ade4d584e3" providerId="LiveId" clId="{04AEFD9D-B37E-4A71-A684-59C9ED61D574}" dt="2025-05-18T18:46:15.457" v="194" actId="478"/>
          <ac:spMkLst>
            <pc:docMk/>
            <pc:sldMk cId="3181362620" sldId="273"/>
            <ac:spMk id="7" creationId="{69425363-2089-B8AD-5707-4EE38D914F9F}"/>
          </ac:spMkLst>
        </pc:spChg>
        <pc:spChg chg="add del mod">
          <ac:chgData name="sameh marzuq" userId="acadf8ade4d584e3" providerId="LiveId" clId="{04AEFD9D-B37E-4A71-A684-59C9ED61D574}" dt="2025-05-18T18:41:56.939" v="176" actId="478"/>
          <ac:spMkLst>
            <pc:docMk/>
            <pc:sldMk cId="3181362620" sldId="273"/>
            <ac:spMk id="8" creationId="{51F0D3C6-4E67-F116-8185-0A0318214078}"/>
          </ac:spMkLst>
        </pc:spChg>
        <pc:spChg chg="add del mod">
          <ac:chgData name="sameh marzuq" userId="acadf8ade4d584e3" providerId="LiveId" clId="{04AEFD9D-B37E-4A71-A684-59C9ED61D574}" dt="2025-05-18T18:41:54.919" v="175" actId="478"/>
          <ac:spMkLst>
            <pc:docMk/>
            <pc:sldMk cId="3181362620" sldId="273"/>
            <ac:spMk id="9" creationId="{010A7AF0-29D4-6EB1-26A9-17983D18991C}"/>
          </ac:spMkLst>
        </pc:spChg>
        <pc:spChg chg="add del mod">
          <ac:chgData name="sameh marzuq" userId="acadf8ade4d584e3" providerId="LiveId" clId="{04AEFD9D-B37E-4A71-A684-59C9ED61D574}" dt="2025-05-18T19:03:29.128" v="291" actId="478"/>
          <ac:spMkLst>
            <pc:docMk/>
            <pc:sldMk cId="3181362620" sldId="273"/>
            <ac:spMk id="10" creationId="{4C5DC364-47BD-4984-F9C3-30CEDD82C7AF}"/>
          </ac:spMkLst>
        </pc:spChg>
        <pc:spChg chg="add del mod">
          <ac:chgData name="sameh marzuq" userId="acadf8ade4d584e3" providerId="LiveId" clId="{04AEFD9D-B37E-4A71-A684-59C9ED61D574}" dt="2025-05-18T19:03:27.278" v="290" actId="478"/>
          <ac:spMkLst>
            <pc:docMk/>
            <pc:sldMk cId="3181362620" sldId="273"/>
            <ac:spMk id="11" creationId="{4508D109-48CC-DC39-D080-91A4F3D5E398}"/>
          </ac:spMkLst>
        </pc:spChg>
        <pc:spChg chg="add del mod">
          <ac:chgData name="sameh marzuq" userId="acadf8ade4d584e3" providerId="LiveId" clId="{04AEFD9D-B37E-4A71-A684-59C9ED61D574}" dt="2025-05-18T18:46:17.225" v="195" actId="478"/>
          <ac:spMkLst>
            <pc:docMk/>
            <pc:sldMk cId="3181362620" sldId="273"/>
            <ac:spMk id="13" creationId="{A871473B-5C52-AB6F-37AC-4C48E37688D5}"/>
          </ac:spMkLst>
        </pc:spChg>
        <pc:spChg chg="add mod">
          <ac:chgData name="sameh marzuq" userId="acadf8ade4d584e3" providerId="LiveId" clId="{04AEFD9D-B37E-4A71-A684-59C9ED61D574}" dt="2025-05-18T19:04:58.903" v="308" actId="1076"/>
          <ac:spMkLst>
            <pc:docMk/>
            <pc:sldMk cId="3181362620" sldId="273"/>
            <ac:spMk id="15" creationId="{808D1198-2162-385C-52C5-9B63F0208843}"/>
          </ac:spMkLst>
        </pc:spChg>
        <pc:spChg chg="add mod">
          <ac:chgData name="sameh marzuq" userId="acadf8ade4d584e3" providerId="LiveId" clId="{04AEFD9D-B37E-4A71-A684-59C9ED61D574}" dt="2025-05-18T19:04:55.487" v="307" actId="1076"/>
          <ac:spMkLst>
            <pc:docMk/>
            <pc:sldMk cId="3181362620" sldId="273"/>
            <ac:spMk id="16" creationId="{A93698D7-89AF-303A-7D34-E6433E8A91F9}"/>
          </ac:spMkLst>
        </pc:spChg>
        <pc:spChg chg="add mod">
          <ac:chgData name="sameh marzuq" userId="acadf8ade4d584e3" providerId="LiveId" clId="{04AEFD9D-B37E-4A71-A684-59C9ED61D574}" dt="2025-05-18T19:05:01.567" v="309" actId="1076"/>
          <ac:spMkLst>
            <pc:docMk/>
            <pc:sldMk cId="3181362620" sldId="273"/>
            <ac:spMk id="17" creationId="{25E235B1-F70E-B7AD-65E7-3E35986C936B}"/>
          </ac:spMkLst>
        </pc:spChg>
        <pc:graphicFrameChg chg="add del modGraphic">
          <ac:chgData name="sameh marzuq" userId="acadf8ade4d584e3" providerId="LiveId" clId="{04AEFD9D-B37E-4A71-A684-59C9ED61D574}" dt="2025-05-18T19:30:01.530" v="545" actId="27309"/>
          <ac:graphicFrameMkLst>
            <pc:docMk/>
            <pc:sldMk cId="3181362620" sldId="273"/>
            <ac:graphicFrameMk id="19" creationId="{19B5F3B4-4232-00FB-EDB2-935C66B35FF1}"/>
          </ac:graphicFrameMkLst>
        </pc:graphicFrameChg>
        <pc:picChg chg="add mod">
          <ac:chgData name="sameh marzuq" userId="acadf8ade4d584e3" providerId="LiveId" clId="{04AEFD9D-B37E-4A71-A684-59C9ED61D574}" dt="2025-05-18T18:47:02.601" v="200" actId="1076"/>
          <ac:picMkLst>
            <pc:docMk/>
            <pc:sldMk cId="3181362620" sldId="273"/>
            <ac:picMk id="14" creationId="{29A6EBB1-49C9-7FA5-4EF7-D4D22110E239}"/>
          </ac:picMkLst>
        </pc:picChg>
      </pc:sldChg>
      <pc:sldChg chg="addSp delSp modSp add mod replId modTransition">
        <pc:chgData name="sameh marzuq" userId="acadf8ade4d584e3" providerId="LiveId" clId="{04AEFD9D-B37E-4A71-A684-59C9ED61D574}" dt="2025-05-18T19:03:16.734" v="289" actId="14100"/>
        <pc:sldMkLst>
          <pc:docMk/>
          <pc:sldMk cId="267641496" sldId="274"/>
        </pc:sldMkLst>
        <pc:spChg chg="mod">
          <ac:chgData name="sameh marzuq" userId="acadf8ade4d584e3" providerId="LiveId" clId="{04AEFD9D-B37E-4A71-A684-59C9ED61D574}" dt="2025-05-18T19:02:31.526" v="281" actId="14100"/>
          <ac:spMkLst>
            <pc:docMk/>
            <pc:sldMk cId="267641496" sldId="274"/>
            <ac:spMk id="3" creationId="{7DE6E693-6EBE-722F-F01A-F60918B4DC8C}"/>
          </ac:spMkLst>
        </pc:spChg>
        <pc:spChg chg="del">
          <ac:chgData name="sameh marzuq" userId="acadf8ade4d584e3" providerId="LiveId" clId="{04AEFD9D-B37E-4A71-A684-59C9ED61D574}" dt="2025-05-18T19:01:01.555" v="260" actId="478"/>
          <ac:spMkLst>
            <pc:docMk/>
            <pc:sldMk cId="267641496" sldId="274"/>
            <ac:spMk id="4" creationId="{FCDDAE3E-A558-B66A-30A9-985E5360AC42}"/>
          </ac:spMkLst>
        </pc:spChg>
        <pc:spChg chg="del">
          <ac:chgData name="sameh marzuq" userId="acadf8ade4d584e3" providerId="LiveId" clId="{04AEFD9D-B37E-4A71-A684-59C9ED61D574}" dt="2025-05-18T18:46:32.219" v="196" actId="478"/>
          <ac:spMkLst>
            <pc:docMk/>
            <pc:sldMk cId="267641496" sldId="274"/>
            <ac:spMk id="5" creationId="{44297B72-8436-E6CF-773A-ED142D5AF8D7}"/>
          </ac:spMkLst>
        </pc:spChg>
        <pc:spChg chg="add del mod">
          <ac:chgData name="sameh marzuq" userId="acadf8ade4d584e3" providerId="LiveId" clId="{04AEFD9D-B37E-4A71-A684-59C9ED61D574}" dt="2025-05-18T18:46:35.947" v="197" actId="478"/>
          <ac:spMkLst>
            <pc:docMk/>
            <pc:sldMk cId="267641496" sldId="274"/>
            <ac:spMk id="7" creationId="{2365E5D9-F16A-FEB1-ADC9-CB2EF0935596}"/>
          </ac:spMkLst>
        </pc:spChg>
        <pc:spChg chg="add del mod">
          <ac:chgData name="sameh marzuq" userId="acadf8ade4d584e3" providerId="LiveId" clId="{04AEFD9D-B37E-4A71-A684-59C9ED61D574}" dt="2025-05-18T19:00:39.317" v="259" actId="478"/>
          <ac:spMkLst>
            <pc:docMk/>
            <pc:sldMk cId="267641496" sldId="274"/>
            <ac:spMk id="9" creationId="{A73502C4-9AB4-9CE8-C2FB-6EF2C27D59D0}"/>
          </ac:spMkLst>
        </pc:spChg>
        <pc:spChg chg="add del mod">
          <ac:chgData name="sameh marzuq" userId="acadf8ade4d584e3" providerId="LiveId" clId="{04AEFD9D-B37E-4A71-A684-59C9ED61D574}" dt="2025-05-18T19:01:08.469" v="261" actId="478"/>
          <ac:spMkLst>
            <pc:docMk/>
            <pc:sldMk cId="267641496" sldId="274"/>
            <ac:spMk id="11" creationId="{68210702-DBF7-3C93-D502-A373551933D0}"/>
          </ac:spMkLst>
        </pc:spChg>
        <pc:spChg chg="add mod">
          <ac:chgData name="sameh marzuq" userId="acadf8ade4d584e3" providerId="LiveId" clId="{04AEFD9D-B37E-4A71-A684-59C9ED61D574}" dt="2025-05-18T19:02:59.103" v="287" actId="1076"/>
          <ac:spMkLst>
            <pc:docMk/>
            <pc:sldMk cId="267641496" sldId="274"/>
            <ac:spMk id="12" creationId="{4B55CC5F-99FB-9219-5A06-12789C76EA23}"/>
          </ac:spMkLst>
        </pc:spChg>
        <pc:spChg chg="add mod">
          <ac:chgData name="sameh marzuq" userId="acadf8ade4d584e3" providerId="LiveId" clId="{04AEFD9D-B37E-4A71-A684-59C9ED61D574}" dt="2025-05-18T19:03:16.734" v="289" actId="14100"/>
          <ac:spMkLst>
            <pc:docMk/>
            <pc:sldMk cId="267641496" sldId="274"/>
            <ac:spMk id="13" creationId="{84730626-5636-6F81-4926-2F3CD4CC5473}"/>
          </ac:spMkLst>
        </pc:spChg>
        <pc:picChg chg="add mod">
          <ac:chgData name="sameh marzuq" userId="acadf8ade4d584e3" providerId="LiveId" clId="{04AEFD9D-B37E-4A71-A684-59C9ED61D574}" dt="2025-05-18T18:46:49.500" v="198"/>
          <ac:picMkLst>
            <pc:docMk/>
            <pc:sldMk cId="267641496" sldId="274"/>
            <ac:picMk id="8" creationId="{434A73C8-5073-B478-7AF8-2765ACD9C646}"/>
          </ac:picMkLst>
        </pc:picChg>
      </pc:sldChg>
      <pc:sldChg chg="addSp delSp modSp add mod">
        <pc:chgData name="sameh marzuq" userId="acadf8ade4d584e3" providerId="LiveId" clId="{04AEFD9D-B37E-4A71-A684-59C9ED61D574}" dt="2025-05-18T19:38:43.211" v="562" actId="1076"/>
        <pc:sldMkLst>
          <pc:docMk/>
          <pc:sldMk cId="327871994" sldId="275"/>
        </pc:sldMkLst>
        <pc:picChg chg="add mod">
          <ac:chgData name="sameh marzuq" userId="acadf8ade4d584e3" providerId="LiveId" clId="{04AEFD9D-B37E-4A71-A684-59C9ED61D574}" dt="2025-05-18T19:37:41.381" v="552" actId="1076"/>
          <ac:picMkLst>
            <pc:docMk/>
            <pc:sldMk cId="327871994" sldId="275"/>
            <ac:picMk id="2" creationId="{B26AAD52-4104-472A-C2C7-87CCC01A8B12}"/>
          </ac:picMkLst>
        </pc:picChg>
        <pc:picChg chg="add mod">
          <ac:chgData name="sameh marzuq" userId="acadf8ade4d584e3" providerId="LiveId" clId="{04AEFD9D-B37E-4A71-A684-59C9ED61D574}" dt="2025-05-18T19:37:41.381" v="552" actId="1076"/>
          <ac:picMkLst>
            <pc:docMk/>
            <pc:sldMk cId="327871994" sldId="275"/>
            <ac:picMk id="3" creationId="{9A443E93-4F71-6740-3967-E3F6582B3D9E}"/>
          </ac:picMkLst>
        </pc:picChg>
        <pc:picChg chg="del">
          <ac:chgData name="sameh marzuq" userId="acadf8ade4d584e3" providerId="LiveId" clId="{04AEFD9D-B37E-4A71-A684-59C9ED61D574}" dt="2025-05-18T19:37:10.373" v="549" actId="478"/>
          <ac:picMkLst>
            <pc:docMk/>
            <pc:sldMk cId="327871994" sldId="275"/>
            <ac:picMk id="14" creationId="{AF57131B-0215-FD14-B378-4FE80658EA68}"/>
          </ac:picMkLst>
        </pc:picChg>
        <pc:cxnChg chg="mod">
          <ac:chgData name="sameh marzuq" userId="acadf8ade4d584e3" providerId="LiveId" clId="{04AEFD9D-B37E-4A71-A684-59C9ED61D574}" dt="2025-05-18T19:38:43.211" v="562" actId="1076"/>
          <ac:cxnSpMkLst>
            <pc:docMk/>
            <pc:sldMk cId="327871994" sldId="275"/>
            <ac:cxnSpMk id="6" creationId="{C537CBF8-C21C-D27F-3165-BE896FDBE70D}"/>
          </ac:cxnSpMkLst>
        </pc:cxnChg>
      </pc:sldChg>
      <pc:sldChg chg="addSp delSp modSp add mod replId">
        <pc:chgData name="sameh marzuq" userId="acadf8ade4d584e3" providerId="LiveId" clId="{04AEFD9D-B37E-4A71-A684-59C9ED61D574}" dt="2025-05-18T19:37:27.152" v="550"/>
        <pc:sldMkLst>
          <pc:docMk/>
          <pc:sldMk cId="4293760906" sldId="276"/>
        </pc:sldMkLst>
        <pc:picChg chg="add mod">
          <ac:chgData name="sameh marzuq" userId="acadf8ade4d584e3" providerId="LiveId" clId="{04AEFD9D-B37E-4A71-A684-59C9ED61D574}" dt="2025-05-18T19:37:27.152" v="550"/>
          <ac:picMkLst>
            <pc:docMk/>
            <pc:sldMk cId="4293760906" sldId="276"/>
            <ac:picMk id="2" creationId="{0B07A8ED-7B41-B3D4-2142-363DF9F880A8}"/>
          </ac:picMkLst>
        </pc:picChg>
        <pc:picChg chg="add mod">
          <ac:chgData name="sameh marzuq" userId="acadf8ade4d584e3" providerId="LiveId" clId="{04AEFD9D-B37E-4A71-A684-59C9ED61D574}" dt="2025-05-18T19:37:27.152" v="550"/>
          <ac:picMkLst>
            <pc:docMk/>
            <pc:sldMk cId="4293760906" sldId="276"/>
            <ac:picMk id="4" creationId="{10AA0FED-D263-9E97-D2E2-54886FB041BA}"/>
          </ac:picMkLst>
        </pc:picChg>
        <pc:picChg chg="del">
          <ac:chgData name="sameh marzuq" userId="acadf8ade4d584e3" providerId="LiveId" clId="{04AEFD9D-B37E-4A71-A684-59C9ED61D574}" dt="2025-05-18T19:37:06.402" v="548" actId="478"/>
          <ac:picMkLst>
            <pc:docMk/>
            <pc:sldMk cId="4293760906" sldId="276"/>
            <ac:picMk id="8" creationId="{4F8650B5-B674-A600-E3AF-489BF3F9EC21}"/>
          </ac:picMkLst>
        </pc:picChg>
      </pc:sldChg>
      <pc:sldChg chg="addSp delSp modSp add mod">
        <pc:chgData name="sameh marzuq" userId="acadf8ade4d584e3" providerId="LiveId" clId="{04AEFD9D-B37E-4A71-A684-59C9ED61D574}" dt="2025-05-18T19:38:35.691" v="561" actId="1076"/>
        <pc:sldMkLst>
          <pc:docMk/>
          <pc:sldMk cId="1997133868" sldId="277"/>
        </pc:sldMkLst>
        <pc:picChg chg="del">
          <ac:chgData name="sameh marzuq" userId="acadf8ade4d584e3" providerId="LiveId" clId="{04AEFD9D-B37E-4A71-A684-59C9ED61D574}" dt="2025-05-18T19:38:01.365" v="555" actId="478"/>
          <ac:picMkLst>
            <pc:docMk/>
            <pc:sldMk cId="1997133868" sldId="277"/>
            <ac:picMk id="2" creationId="{77BCBEAA-5346-F59D-9F20-B7058908C5C0}"/>
          </ac:picMkLst>
        </pc:picChg>
        <pc:picChg chg="del">
          <ac:chgData name="sameh marzuq" userId="acadf8ade4d584e3" providerId="LiveId" clId="{04AEFD9D-B37E-4A71-A684-59C9ED61D574}" dt="2025-05-18T19:38:00.241" v="554" actId="478"/>
          <ac:picMkLst>
            <pc:docMk/>
            <pc:sldMk cId="1997133868" sldId="277"/>
            <ac:picMk id="3" creationId="{AE714F85-E0A8-ACEC-C54B-9DD9F5D579EB}"/>
          </ac:picMkLst>
        </pc:picChg>
        <pc:picChg chg="add mod">
          <ac:chgData name="sameh marzuq" userId="acadf8ade4d584e3" providerId="LiveId" clId="{04AEFD9D-B37E-4A71-A684-59C9ED61D574}" dt="2025-05-18T19:38:31.837" v="560" actId="1076"/>
          <ac:picMkLst>
            <pc:docMk/>
            <pc:sldMk cId="1997133868" sldId="277"/>
            <ac:picMk id="4" creationId="{53E582E3-4F62-B46A-A6E5-F8B94CA58DD2}"/>
          </ac:picMkLst>
        </pc:picChg>
        <pc:picChg chg="add mod">
          <ac:chgData name="sameh marzuq" userId="acadf8ade4d584e3" providerId="LiveId" clId="{04AEFD9D-B37E-4A71-A684-59C9ED61D574}" dt="2025-05-18T19:38:31.837" v="560" actId="1076"/>
          <ac:picMkLst>
            <pc:docMk/>
            <pc:sldMk cId="1997133868" sldId="277"/>
            <ac:picMk id="5" creationId="{405488A8-23A7-590A-0B1A-2241B2320C65}"/>
          </ac:picMkLst>
        </pc:picChg>
        <pc:cxnChg chg="mod">
          <ac:chgData name="sameh marzuq" userId="acadf8ade4d584e3" providerId="LiveId" clId="{04AEFD9D-B37E-4A71-A684-59C9ED61D574}" dt="2025-05-18T19:38:35.691" v="561" actId="1076"/>
          <ac:cxnSpMkLst>
            <pc:docMk/>
            <pc:sldMk cId="1997133868" sldId="277"/>
            <ac:cxnSpMk id="6" creationId="{8F8826F3-44BE-A660-F72B-1F4D20876DD9}"/>
          </ac:cxnSpMkLst>
        </pc:cxnChg>
      </pc:sldChg>
      <pc:sldChg chg="addSp delSp modSp add mod replId">
        <pc:chgData name="sameh marzuq" userId="acadf8ade4d584e3" providerId="LiveId" clId="{04AEFD9D-B37E-4A71-A684-59C9ED61D574}" dt="2025-05-18T19:38:22.762" v="558"/>
        <pc:sldMkLst>
          <pc:docMk/>
          <pc:sldMk cId="3030727125" sldId="278"/>
        </pc:sldMkLst>
        <pc:picChg chg="del">
          <ac:chgData name="sameh marzuq" userId="acadf8ade4d584e3" providerId="LiveId" clId="{04AEFD9D-B37E-4A71-A684-59C9ED61D574}" dt="2025-05-18T19:38:05.041" v="557" actId="478"/>
          <ac:picMkLst>
            <pc:docMk/>
            <pc:sldMk cId="3030727125" sldId="278"/>
            <ac:picMk id="2" creationId="{4882AE20-D826-9F18-44A0-98F8BA2E049C}"/>
          </ac:picMkLst>
        </pc:picChg>
        <pc:picChg chg="del">
          <ac:chgData name="sameh marzuq" userId="acadf8ade4d584e3" providerId="LiveId" clId="{04AEFD9D-B37E-4A71-A684-59C9ED61D574}" dt="2025-05-18T19:38:04.245" v="556" actId="478"/>
          <ac:picMkLst>
            <pc:docMk/>
            <pc:sldMk cId="3030727125" sldId="278"/>
            <ac:picMk id="4" creationId="{3AFCC128-AC76-B0F4-EADA-818962C59550}"/>
          </ac:picMkLst>
        </pc:picChg>
        <pc:picChg chg="add mod">
          <ac:chgData name="sameh marzuq" userId="acadf8ade4d584e3" providerId="LiveId" clId="{04AEFD9D-B37E-4A71-A684-59C9ED61D574}" dt="2025-05-18T19:38:22.762" v="558"/>
          <ac:picMkLst>
            <pc:docMk/>
            <pc:sldMk cId="3030727125" sldId="278"/>
            <ac:picMk id="5" creationId="{F0B3A347-B07B-814C-0581-F22A469308B6}"/>
          </ac:picMkLst>
        </pc:picChg>
        <pc:picChg chg="add mod">
          <ac:chgData name="sameh marzuq" userId="acadf8ade4d584e3" providerId="LiveId" clId="{04AEFD9D-B37E-4A71-A684-59C9ED61D574}" dt="2025-05-18T19:38:22.762" v="558"/>
          <ac:picMkLst>
            <pc:docMk/>
            <pc:sldMk cId="3030727125" sldId="278"/>
            <ac:picMk id="7" creationId="{DF0BF6F2-228C-8BC9-74B2-FD7C01D15FBB}"/>
          </ac:picMkLst>
        </pc:picChg>
      </pc:sldChg>
      <pc:sldChg chg="addSp delSp modSp add mod">
        <pc:chgData name="sameh marzuq" userId="acadf8ade4d584e3" providerId="LiveId" clId="{04AEFD9D-B37E-4A71-A684-59C9ED61D574}" dt="2025-05-18T19:39:38.916" v="570" actId="1076"/>
        <pc:sldMkLst>
          <pc:docMk/>
          <pc:sldMk cId="3025703420" sldId="279"/>
        </pc:sldMkLst>
        <pc:picChg chg="add mod">
          <ac:chgData name="sameh marzuq" userId="acadf8ade4d584e3" providerId="LiveId" clId="{04AEFD9D-B37E-4A71-A684-59C9ED61D574}" dt="2025-05-18T19:39:38.916" v="570" actId="1076"/>
          <ac:picMkLst>
            <pc:docMk/>
            <pc:sldMk cId="3025703420" sldId="279"/>
            <ac:picMk id="2" creationId="{924C987F-B058-9621-4509-8064AAC051BA}"/>
          </ac:picMkLst>
        </pc:picChg>
        <pc:picChg chg="add mod">
          <ac:chgData name="sameh marzuq" userId="acadf8ade4d584e3" providerId="LiveId" clId="{04AEFD9D-B37E-4A71-A684-59C9ED61D574}" dt="2025-05-18T19:39:38.916" v="570" actId="1076"/>
          <ac:picMkLst>
            <pc:docMk/>
            <pc:sldMk cId="3025703420" sldId="279"/>
            <ac:picMk id="3" creationId="{4A60E883-7BAD-523A-1CEE-9367EE3D9529}"/>
          </ac:picMkLst>
        </pc:picChg>
        <pc:picChg chg="del">
          <ac:chgData name="sameh marzuq" userId="acadf8ade4d584e3" providerId="LiveId" clId="{04AEFD9D-B37E-4A71-A684-59C9ED61D574}" dt="2025-05-18T19:39:15.159" v="564" actId="478"/>
          <ac:picMkLst>
            <pc:docMk/>
            <pc:sldMk cId="3025703420" sldId="279"/>
            <ac:picMk id="4" creationId="{CF083302-565F-8229-78B8-CFA37AA3D746}"/>
          </ac:picMkLst>
        </pc:picChg>
        <pc:picChg chg="del">
          <ac:chgData name="sameh marzuq" userId="acadf8ade4d584e3" providerId="LiveId" clId="{04AEFD9D-B37E-4A71-A684-59C9ED61D574}" dt="2025-05-18T19:39:16.018" v="565" actId="478"/>
          <ac:picMkLst>
            <pc:docMk/>
            <pc:sldMk cId="3025703420" sldId="279"/>
            <ac:picMk id="5" creationId="{D1DA7C12-1D10-A63F-9C58-03A2B73A92BB}"/>
          </ac:picMkLst>
        </pc:picChg>
      </pc:sldChg>
      <pc:sldChg chg="addSp delSp modSp add mod replId">
        <pc:chgData name="sameh marzuq" userId="acadf8ade4d584e3" providerId="LiveId" clId="{04AEFD9D-B37E-4A71-A684-59C9ED61D574}" dt="2025-05-18T19:39:31.108" v="568"/>
        <pc:sldMkLst>
          <pc:docMk/>
          <pc:sldMk cId="3813859468" sldId="280"/>
        </pc:sldMkLst>
        <pc:picChg chg="add mod">
          <ac:chgData name="sameh marzuq" userId="acadf8ade4d584e3" providerId="LiveId" clId="{04AEFD9D-B37E-4A71-A684-59C9ED61D574}" dt="2025-05-18T19:39:31.108" v="568"/>
          <ac:picMkLst>
            <pc:docMk/>
            <pc:sldMk cId="3813859468" sldId="280"/>
            <ac:picMk id="2" creationId="{05A4DC11-7E74-F7AE-F33F-526F91981055}"/>
          </ac:picMkLst>
        </pc:picChg>
        <pc:picChg chg="add mod">
          <ac:chgData name="sameh marzuq" userId="acadf8ade4d584e3" providerId="LiveId" clId="{04AEFD9D-B37E-4A71-A684-59C9ED61D574}" dt="2025-05-18T19:39:31.108" v="568"/>
          <ac:picMkLst>
            <pc:docMk/>
            <pc:sldMk cId="3813859468" sldId="280"/>
            <ac:picMk id="4" creationId="{3F98CB27-070A-4429-0636-1B8785EEE63D}"/>
          </ac:picMkLst>
        </pc:picChg>
        <pc:picChg chg="del">
          <ac:chgData name="sameh marzuq" userId="acadf8ade4d584e3" providerId="LiveId" clId="{04AEFD9D-B37E-4A71-A684-59C9ED61D574}" dt="2025-05-18T19:39:19.125" v="567" actId="478"/>
          <ac:picMkLst>
            <pc:docMk/>
            <pc:sldMk cId="3813859468" sldId="280"/>
            <ac:picMk id="5" creationId="{E9FC7B8A-5500-EFB4-26BD-074BE4FA8100}"/>
          </ac:picMkLst>
        </pc:picChg>
        <pc:picChg chg="del">
          <ac:chgData name="sameh marzuq" userId="acadf8ade4d584e3" providerId="LiveId" clId="{04AEFD9D-B37E-4A71-A684-59C9ED61D574}" dt="2025-05-18T19:39:18.323" v="566" actId="478"/>
          <ac:picMkLst>
            <pc:docMk/>
            <pc:sldMk cId="3813859468" sldId="280"/>
            <ac:picMk id="7" creationId="{88802785-96F8-A28E-4701-F14CB39D8E28}"/>
          </ac:picMkLst>
        </pc:picChg>
      </pc:sldChg>
      <pc:sldChg chg="addSp delSp modSp add mod">
        <pc:chgData name="sameh marzuq" userId="acadf8ade4d584e3" providerId="LiveId" clId="{04AEFD9D-B37E-4A71-A684-59C9ED61D574}" dt="2025-05-18T19:44:07.355" v="612" actId="1076"/>
        <pc:sldMkLst>
          <pc:docMk/>
          <pc:sldMk cId="2745866606" sldId="281"/>
        </pc:sldMkLst>
        <pc:spChg chg="del">
          <ac:chgData name="sameh marzuq" userId="acadf8ade4d584e3" providerId="LiveId" clId="{04AEFD9D-B37E-4A71-A684-59C9ED61D574}" dt="2025-05-18T19:41:23.761" v="582" actId="478"/>
          <ac:spMkLst>
            <pc:docMk/>
            <pc:sldMk cId="2745866606" sldId="281"/>
            <ac:spMk id="15" creationId="{5580BCEF-0BD4-7256-E63A-B1A74080DC19}"/>
          </ac:spMkLst>
        </pc:spChg>
        <pc:spChg chg="mod">
          <ac:chgData name="sameh marzuq" userId="acadf8ade4d584e3" providerId="LiveId" clId="{04AEFD9D-B37E-4A71-A684-59C9ED61D574}" dt="2025-05-18T19:41:32.668" v="585" actId="1076"/>
          <ac:spMkLst>
            <pc:docMk/>
            <pc:sldMk cId="2745866606" sldId="281"/>
            <ac:spMk id="16" creationId="{C797D09F-F15F-47AA-E635-0D690F6DC0CD}"/>
          </ac:spMkLst>
        </pc:spChg>
        <pc:spChg chg="mod">
          <ac:chgData name="sameh marzuq" userId="acadf8ade4d584e3" providerId="LiveId" clId="{04AEFD9D-B37E-4A71-A684-59C9ED61D574}" dt="2025-05-18T19:42:20.443" v="588" actId="255"/>
          <ac:spMkLst>
            <pc:docMk/>
            <pc:sldMk cId="2745866606" sldId="281"/>
            <ac:spMk id="17" creationId="{3FD079AF-96E5-AD44-C1F7-55CC05D6FA6C}"/>
          </ac:spMkLst>
        </pc:spChg>
        <pc:picChg chg="del">
          <ac:chgData name="sameh marzuq" userId="acadf8ade4d584e3" providerId="LiveId" clId="{04AEFD9D-B37E-4A71-A684-59C9ED61D574}" dt="2025-05-18T19:42:41.391" v="591" actId="478"/>
          <ac:picMkLst>
            <pc:docMk/>
            <pc:sldMk cId="2745866606" sldId="281"/>
            <ac:picMk id="2" creationId="{A30AF8C4-072D-87F3-45EC-855E665A1685}"/>
          </ac:picMkLst>
        </pc:picChg>
        <pc:picChg chg="del">
          <ac:chgData name="sameh marzuq" userId="acadf8ade4d584e3" providerId="LiveId" clId="{04AEFD9D-B37E-4A71-A684-59C9ED61D574}" dt="2025-05-18T19:42:42.985" v="592" actId="478"/>
          <ac:picMkLst>
            <pc:docMk/>
            <pc:sldMk cId="2745866606" sldId="281"/>
            <ac:picMk id="3" creationId="{F548CAA3-D0AB-242E-6C62-2AE90FCBB543}"/>
          </ac:picMkLst>
        </pc:picChg>
        <pc:picChg chg="add mod">
          <ac:chgData name="sameh marzuq" userId="acadf8ade4d584e3" providerId="LiveId" clId="{04AEFD9D-B37E-4A71-A684-59C9ED61D574}" dt="2025-05-18T19:44:07.355" v="612" actId="1076"/>
          <ac:picMkLst>
            <pc:docMk/>
            <pc:sldMk cId="2745866606" sldId="281"/>
            <ac:picMk id="4" creationId="{429FFAD4-B210-FB8A-2EAA-E605C54EDDF2}"/>
          </ac:picMkLst>
        </pc:picChg>
        <pc:picChg chg="add mod">
          <ac:chgData name="sameh marzuq" userId="acadf8ade4d584e3" providerId="LiveId" clId="{04AEFD9D-B37E-4A71-A684-59C9ED61D574}" dt="2025-05-18T19:44:07.355" v="612" actId="1076"/>
          <ac:picMkLst>
            <pc:docMk/>
            <pc:sldMk cId="2745866606" sldId="281"/>
            <ac:picMk id="5" creationId="{AA538B14-B35C-C079-8151-B58AFBA55E33}"/>
          </ac:picMkLst>
        </pc:picChg>
      </pc:sldChg>
      <pc:sldChg chg="addSp delSp modSp add mod replId">
        <pc:chgData name="sameh marzuq" userId="acadf8ade4d584e3" providerId="LiveId" clId="{04AEFD9D-B37E-4A71-A684-59C9ED61D574}" dt="2025-05-18T19:43:59.837" v="611" actId="1076"/>
        <pc:sldMkLst>
          <pc:docMk/>
          <pc:sldMk cId="2729171633" sldId="282"/>
        </pc:sldMkLst>
        <pc:spChg chg="del">
          <ac:chgData name="sameh marzuq" userId="acadf8ade4d584e3" providerId="LiveId" clId="{04AEFD9D-B37E-4A71-A684-59C9ED61D574}" dt="2025-05-18T19:40:20.134" v="572" actId="478"/>
          <ac:spMkLst>
            <pc:docMk/>
            <pc:sldMk cId="2729171633" sldId="282"/>
            <ac:spMk id="3" creationId="{2505E332-2A0B-739B-2355-D93F82C01D57}"/>
          </ac:spMkLst>
        </pc:spChg>
        <pc:spChg chg="mod">
          <ac:chgData name="sameh marzuq" userId="acadf8ade4d584e3" providerId="LiveId" clId="{04AEFD9D-B37E-4A71-A684-59C9ED61D574}" dt="2025-05-18T19:40:25.307" v="573" actId="1076"/>
          <ac:spMkLst>
            <pc:docMk/>
            <pc:sldMk cId="2729171633" sldId="282"/>
            <ac:spMk id="12" creationId="{CF16499F-3A69-66EC-BA4A-6701B67558B3}"/>
          </ac:spMkLst>
        </pc:spChg>
        <pc:spChg chg="mod">
          <ac:chgData name="sameh marzuq" userId="acadf8ade4d584e3" providerId="LiveId" clId="{04AEFD9D-B37E-4A71-A684-59C9ED61D574}" dt="2025-05-18T19:40:47.740" v="581" actId="14100"/>
          <ac:spMkLst>
            <pc:docMk/>
            <pc:sldMk cId="2729171633" sldId="282"/>
            <ac:spMk id="13" creationId="{4C9C692F-122E-F8A3-742E-FCEAE6E2698C}"/>
          </ac:spMkLst>
        </pc:spChg>
        <pc:picChg chg="del">
          <ac:chgData name="sameh marzuq" userId="acadf8ade4d584e3" providerId="LiveId" clId="{04AEFD9D-B37E-4A71-A684-59C9ED61D574}" dt="2025-05-18T19:42:38.555" v="590" actId="478"/>
          <ac:picMkLst>
            <pc:docMk/>
            <pc:sldMk cId="2729171633" sldId="282"/>
            <ac:picMk id="2" creationId="{43B1EF67-E579-94B5-A0F8-EADD454701BC}"/>
          </ac:picMkLst>
        </pc:picChg>
        <pc:picChg chg="del">
          <ac:chgData name="sameh marzuq" userId="acadf8ade4d584e3" providerId="LiveId" clId="{04AEFD9D-B37E-4A71-A684-59C9ED61D574}" dt="2025-05-18T19:42:36.690" v="589" actId="478"/>
          <ac:picMkLst>
            <pc:docMk/>
            <pc:sldMk cId="2729171633" sldId="282"/>
            <ac:picMk id="4" creationId="{1F4E3B98-DC26-C46A-ADBF-306AC9992F17}"/>
          </ac:picMkLst>
        </pc:picChg>
        <pc:picChg chg="add mod">
          <ac:chgData name="sameh marzuq" userId="acadf8ade4d584e3" providerId="LiveId" clId="{04AEFD9D-B37E-4A71-A684-59C9ED61D574}" dt="2025-05-18T19:43:59.837" v="611" actId="1076"/>
          <ac:picMkLst>
            <pc:docMk/>
            <pc:sldMk cId="2729171633" sldId="282"/>
            <ac:picMk id="5" creationId="{B46C01BD-5C87-6F81-5161-45922EB7598A}"/>
          </ac:picMkLst>
        </pc:picChg>
        <pc:picChg chg="add mod">
          <ac:chgData name="sameh marzuq" userId="acadf8ade4d584e3" providerId="LiveId" clId="{04AEFD9D-B37E-4A71-A684-59C9ED61D574}" dt="2025-05-18T19:43:59.837" v="611" actId="1076"/>
          <ac:picMkLst>
            <pc:docMk/>
            <pc:sldMk cId="2729171633" sldId="282"/>
            <ac:picMk id="7" creationId="{4004AF4F-3D22-0C82-B822-BFDD2BB55507}"/>
          </ac:picMkLst>
        </pc:picChg>
      </pc:sldChg>
    </pc:docChg>
  </pc:docChgLst>
  <pc:docChgLst>
    <pc:chgData name="sameh marzuq" userId="acadf8ade4d584e3" providerId="LiveId" clId="{5B51F3AD-A0C8-4C38-B595-A9A6723CF0D9}"/>
    <pc:docChg chg="undo redo custSel addSld delSld modSld sldOrd addSection delSection modSection">
      <pc:chgData name="sameh marzuq" userId="acadf8ade4d584e3" providerId="LiveId" clId="{5B51F3AD-A0C8-4C38-B595-A9A6723CF0D9}" dt="2025-05-19T20:37:17.628" v="1711" actId="1076"/>
      <pc:docMkLst>
        <pc:docMk/>
      </pc:docMkLst>
      <pc:sldChg chg="addSp delSp modSp mod">
        <pc:chgData name="sameh marzuq" userId="acadf8ade4d584e3" providerId="LiveId" clId="{5B51F3AD-A0C8-4C38-B595-A9A6723CF0D9}" dt="2025-05-19T20:37:17.628" v="1711" actId="1076"/>
        <pc:sldMkLst>
          <pc:docMk/>
          <pc:sldMk cId="4128668705" sldId="256"/>
        </pc:sldMkLst>
        <pc:spChg chg="add mod">
          <ac:chgData name="sameh marzuq" userId="acadf8ade4d584e3" providerId="LiveId" clId="{5B51F3AD-A0C8-4C38-B595-A9A6723CF0D9}" dt="2025-05-19T20:26:39.977" v="1676" actId="1035"/>
          <ac:spMkLst>
            <pc:docMk/>
            <pc:sldMk cId="4128668705" sldId="256"/>
            <ac:spMk id="2" creationId="{A605D7FF-17E0-BD1D-A376-75D15CD7D858}"/>
          </ac:spMkLst>
        </pc:spChg>
        <pc:spChg chg="mod topLvl">
          <ac:chgData name="sameh marzuq" userId="acadf8ade4d584e3" providerId="LiveId" clId="{5B51F3AD-A0C8-4C38-B595-A9A6723CF0D9}" dt="2025-05-19T20:30:44.670" v="1688" actId="165"/>
          <ac:spMkLst>
            <pc:docMk/>
            <pc:sldMk cId="4128668705" sldId="256"/>
            <ac:spMk id="6" creationId="{D5382B01-8106-96E9-C065-BD71E95686F6}"/>
          </ac:spMkLst>
        </pc:spChg>
        <pc:spChg chg="add mod">
          <ac:chgData name="sameh marzuq" userId="acadf8ade4d584e3" providerId="LiveId" clId="{5B51F3AD-A0C8-4C38-B595-A9A6723CF0D9}" dt="2025-05-19T20:30:57.720" v="1690" actId="767"/>
          <ac:spMkLst>
            <pc:docMk/>
            <pc:sldMk cId="4128668705" sldId="256"/>
            <ac:spMk id="10" creationId="{197AAE3D-DFAE-5442-D37A-8869D0B4A66F}"/>
          </ac:spMkLst>
        </pc:spChg>
        <pc:spChg chg="add del mod topLvl">
          <ac:chgData name="sameh marzuq" userId="acadf8ade4d584e3" providerId="LiveId" clId="{5B51F3AD-A0C8-4C38-B595-A9A6723CF0D9}" dt="2025-05-19T16:22:15.064" v="1571" actId="164"/>
          <ac:spMkLst>
            <pc:docMk/>
            <pc:sldMk cId="4128668705" sldId="256"/>
            <ac:spMk id="13" creationId="{53697F9A-C084-0E65-7CCE-C731D19D9969}"/>
          </ac:spMkLst>
        </pc:spChg>
        <pc:spChg chg="mod">
          <ac:chgData name="sameh marzuq" userId="acadf8ade4d584e3" providerId="LiveId" clId="{5B51F3AD-A0C8-4C38-B595-A9A6723CF0D9}" dt="2025-05-19T16:16:14.612" v="1497" actId="164"/>
          <ac:spMkLst>
            <pc:docMk/>
            <pc:sldMk cId="4128668705" sldId="256"/>
            <ac:spMk id="14" creationId="{1D2E345B-AA10-B229-41CC-6852C5224099}"/>
          </ac:spMkLst>
        </pc:spChg>
        <pc:spChg chg="add mod">
          <ac:chgData name="sameh marzuq" userId="acadf8ade4d584e3" providerId="LiveId" clId="{5B51F3AD-A0C8-4C38-B595-A9A6723CF0D9}" dt="2025-05-19T20:31:02.124" v="1691" actId="767"/>
          <ac:spMkLst>
            <pc:docMk/>
            <pc:sldMk cId="4128668705" sldId="256"/>
            <ac:spMk id="16" creationId="{8D4820B4-BC9B-B008-854B-29B31EA2706E}"/>
          </ac:spMkLst>
        </pc:spChg>
        <pc:spChg chg="add mod">
          <ac:chgData name="sameh marzuq" userId="acadf8ade4d584e3" providerId="LiveId" clId="{5B51F3AD-A0C8-4C38-B595-A9A6723CF0D9}" dt="2025-05-19T20:37:17.628" v="1711" actId="1076"/>
          <ac:spMkLst>
            <pc:docMk/>
            <pc:sldMk cId="4128668705" sldId="256"/>
            <ac:spMk id="18" creationId="{47599C37-0AC0-43D7-779F-6C914C5C3AE4}"/>
          </ac:spMkLst>
        </pc:spChg>
        <pc:spChg chg="mod">
          <ac:chgData name="sameh marzuq" userId="acadf8ade4d584e3" providerId="LiveId" clId="{5B51F3AD-A0C8-4C38-B595-A9A6723CF0D9}" dt="2025-05-19T16:16:20.642" v="1498" actId="164"/>
          <ac:spMkLst>
            <pc:docMk/>
            <pc:sldMk cId="4128668705" sldId="256"/>
            <ac:spMk id="19" creationId="{BD9EC87E-7763-9CDD-AC45-9F14D4937786}"/>
          </ac:spMkLst>
        </pc:spChg>
        <pc:spChg chg="mod">
          <ac:chgData name="sameh marzuq" userId="acadf8ade4d584e3" providerId="LiveId" clId="{5B51F3AD-A0C8-4C38-B595-A9A6723CF0D9}" dt="2025-05-19T16:16:25.140" v="1499" actId="164"/>
          <ac:spMkLst>
            <pc:docMk/>
            <pc:sldMk cId="4128668705" sldId="256"/>
            <ac:spMk id="20" creationId="{6B427636-BDA7-4AC3-4EF6-C88BB436D6D3}"/>
          </ac:spMkLst>
        </pc:spChg>
        <pc:spChg chg="mod">
          <ac:chgData name="sameh marzuq" userId="acadf8ade4d584e3" providerId="LiveId" clId="{5B51F3AD-A0C8-4C38-B595-A9A6723CF0D9}" dt="2025-05-19T16:16:29.406" v="1500" actId="164"/>
          <ac:spMkLst>
            <pc:docMk/>
            <pc:sldMk cId="4128668705" sldId="256"/>
            <ac:spMk id="21" creationId="{A5D207E5-E393-8B88-F35B-16A7EFD351EF}"/>
          </ac:spMkLst>
        </pc:spChg>
        <pc:spChg chg="mod">
          <ac:chgData name="sameh marzuq" userId="acadf8ade4d584e3" providerId="LiveId" clId="{5B51F3AD-A0C8-4C38-B595-A9A6723CF0D9}" dt="2025-05-19T20:21:26.746" v="1597" actId="1035"/>
          <ac:spMkLst>
            <pc:docMk/>
            <pc:sldMk cId="4128668705" sldId="256"/>
            <ac:spMk id="22" creationId="{CF90608C-2439-9C6B-C87B-910E5B969FFE}"/>
          </ac:spMkLst>
        </pc:spChg>
        <pc:spChg chg="mod">
          <ac:chgData name="sameh marzuq" userId="acadf8ade4d584e3" providerId="LiveId" clId="{5B51F3AD-A0C8-4C38-B595-A9A6723CF0D9}" dt="2025-05-19T16:17:05.027" v="1505" actId="164"/>
          <ac:spMkLst>
            <pc:docMk/>
            <pc:sldMk cId="4128668705" sldId="256"/>
            <ac:spMk id="23" creationId="{E222CA5B-03B8-F97E-8A3E-E9B7616058AE}"/>
          </ac:spMkLst>
        </pc:spChg>
        <pc:spChg chg="mod ord">
          <ac:chgData name="sameh marzuq" userId="acadf8ade4d584e3" providerId="LiveId" clId="{5B51F3AD-A0C8-4C38-B595-A9A6723CF0D9}" dt="2025-05-19T20:26:21.283" v="1667" actId="1035"/>
          <ac:spMkLst>
            <pc:docMk/>
            <pc:sldMk cId="4128668705" sldId="256"/>
            <ac:spMk id="24" creationId="{C9449934-E96B-CEDC-0E77-FAA50FD34859}"/>
          </ac:spMkLst>
        </pc:spChg>
        <pc:spChg chg="mod">
          <ac:chgData name="sameh marzuq" userId="acadf8ade4d584e3" providerId="LiveId" clId="{5B51F3AD-A0C8-4C38-B595-A9A6723CF0D9}" dt="2025-05-19T16:17:13.108" v="1506" actId="164"/>
          <ac:spMkLst>
            <pc:docMk/>
            <pc:sldMk cId="4128668705" sldId="256"/>
            <ac:spMk id="25" creationId="{C671C591-5E25-3775-C8CE-450FD595132C}"/>
          </ac:spMkLst>
        </pc:spChg>
        <pc:spChg chg="mod">
          <ac:chgData name="sameh marzuq" userId="acadf8ade4d584e3" providerId="LiveId" clId="{5B51F3AD-A0C8-4C38-B595-A9A6723CF0D9}" dt="2025-05-19T16:17:21.812" v="1508" actId="164"/>
          <ac:spMkLst>
            <pc:docMk/>
            <pc:sldMk cId="4128668705" sldId="256"/>
            <ac:spMk id="26" creationId="{08F1A9CD-7550-F140-720D-74D5084E21E2}"/>
          </ac:spMkLst>
        </pc:spChg>
        <pc:spChg chg="add mod">
          <ac:chgData name="sameh marzuq" userId="acadf8ade4d584e3" providerId="LiveId" clId="{5B51F3AD-A0C8-4C38-B595-A9A6723CF0D9}" dt="2025-05-19T20:35:05.436" v="1702"/>
          <ac:spMkLst>
            <pc:docMk/>
            <pc:sldMk cId="4128668705" sldId="256"/>
            <ac:spMk id="28" creationId="{78C67AA2-22EF-55C6-A704-F2BDD01AC290}"/>
          </ac:spMkLst>
        </pc:spChg>
        <pc:spChg chg="add mod">
          <ac:chgData name="sameh marzuq" userId="acadf8ade4d584e3" providerId="LiveId" clId="{5B51F3AD-A0C8-4C38-B595-A9A6723CF0D9}" dt="2025-05-19T20:35:05.436" v="1702"/>
          <ac:spMkLst>
            <pc:docMk/>
            <pc:sldMk cId="4128668705" sldId="256"/>
            <ac:spMk id="29" creationId="{BA97DDB1-F4B2-B988-A9AB-1EEF1C5F844D}"/>
          </ac:spMkLst>
        </pc:spChg>
        <pc:spChg chg="add mod">
          <ac:chgData name="sameh marzuq" userId="acadf8ade4d584e3" providerId="LiveId" clId="{5B51F3AD-A0C8-4C38-B595-A9A6723CF0D9}" dt="2025-05-19T20:35:19.509" v="1704" actId="1076"/>
          <ac:spMkLst>
            <pc:docMk/>
            <pc:sldMk cId="4128668705" sldId="256"/>
            <ac:spMk id="40" creationId="{1F321F23-C867-2B7B-49A2-7BCDAF5E833E}"/>
          </ac:spMkLst>
        </pc:spChg>
        <pc:spChg chg="add del mod">
          <ac:chgData name="sameh marzuq" userId="acadf8ade4d584e3" providerId="LiveId" clId="{5B51F3AD-A0C8-4C38-B595-A9A6723CF0D9}" dt="2025-05-19T20:36:56.388" v="1709" actId="1076"/>
          <ac:spMkLst>
            <pc:docMk/>
            <pc:sldMk cId="4128668705" sldId="256"/>
            <ac:spMk id="42" creationId="{6B42C36B-AB79-1361-07B6-CF9E831AE847}"/>
          </ac:spMkLst>
        </pc:spChg>
        <pc:grpChg chg="add del mod">
          <ac:chgData name="sameh marzuq" userId="acadf8ade4d584e3" providerId="LiveId" clId="{5B51F3AD-A0C8-4C38-B595-A9A6723CF0D9}" dt="2025-05-19T20:30:44.670" v="1688" actId="165"/>
          <ac:grpSpMkLst>
            <pc:docMk/>
            <pc:sldMk cId="4128668705" sldId="256"/>
            <ac:grpSpMk id="4" creationId="{4D5E5780-1564-F0F8-1C06-AB8CD54AE564}"/>
          </ac:grpSpMkLst>
        </pc:grpChg>
        <pc:grpChg chg="add mod">
          <ac:chgData name="sameh marzuq" userId="acadf8ade4d584e3" providerId="LiveId" clId="{5B51F3AD-A0C8-4C38-B595-A9A6723CF0D9}" dt="2025-05-19T16:15:49.807" v="1494" actId="164"/>
          <ac:grpSpMkLst>
            <pc:docMk/>
            <pc:sldMk cId="4128668705" sldId="256"/>
            <ac:grpSpMk id="28" creationId="{80CE25F7-2559-98C4-63AC-3D2FC843ACF5}"/>
          </ac:grpSpMkLst>
        </pc:grpChg>
        <pc:grpChg chg="add mod">
          <ac:chgData name="sameh marzuq" userId="acadf8ade4d584e3" providerId="LiveId" clId="{5B51F3AD-A0C8-4C38-B595-A9A6723CF0D9}" dt="2025-05-19T20:26:21.283" v="1667" actId="1035"/>
          <ac:grpSpMkLst>
            <pc:docMk/>
            <pc:sldMk cId="4128668705" sldId="256"/>
            <ac:grpSpMk id="31" creationId="{BDBAFE38-56CA-B0FE-6D95-4A551CFEF215}"/>
          </ac:grpSpMkLst>
        </pc:grpChg>
        <pc:grpChg chg="add mod">
          <ac:chgData name="sameh marzuq" userId="acadf8ade4d584e3" providerId="LiveId" clId="{5B51F3AD-A0C8-4C38-B595-A9A6723CF0D9}" dt="2025-05-19T20:26:21.283" v="1667" actId="1035"/>
          <ac:grpSpMkLst>
            <pc:docMk/>
            <pc:sldMk cId="4128668705" sldId="256"/>
            <ac:grpSpMk id="32" creationId="{702BB54D-ABEB-BFD0-27D9-26338A485C15}"/>
          </ac:grpSpMkLst>
        </pc:grpChg>
        <pc:grpChg chg="add mod">
          <ac:chgData name="sameh marzuq" userId="acadf8ade4d584e3" providerId="LiveId" clId="{5B51F3AD-A0C8-4C38-B595-A9A6723CF0D9}" dt="2025-05-19T20:26:21.283" v="1667" actId="1035"/>
          <ac:grpSpMkLst>
            <pc:docMk/>
            <pc:sldMk cId="4128668705" sldId="256"/>
            <ac:grpSpMk id="33" creationId="{7919273B-E529-3B9D-FE04-E2AD90AE2E60}"/>
          </ac:grpSpMkLst>
        </pc:grpChg>
        <pc:grpChg chg="add mod">
          <ac:chgData name="sameh marzuq" userId="acadf8ade4d584e3" providerId="LiveId" clId="{5B51F3AD-A0C8-4C38-B595-A9A6723CF0D9}" dt="2025-05-19T20:26:21.283" v="1667" actId="1035"/>
          <ac:grpSpMkLst>
            <pc:docMk/>
            <pc:sldMk cId="4128668705" sldId="256"/>
            <ac:grpSpMk id="35" creationId="{2E08F4C8-2871-8C8B-1FBB-6E2F00C482E5}"/>
          </ac:grpSpMkLst>
        </pc:grpChg>
        <pc:grpChg chg="add mod">
          <ac:chgData name="sameh marzuq" userId="acadf8ade4d584e3" providerId="LiveId" clId="{5B51F3AD-A0C8-4C38-B595-A9A6723CF0D9}" dt="2025-05-19T20:26:21.283" v="1667" actId="1035"/>
          <ac:grpSpMkLst>
            <pc:docMk/>
            <pc:sldMk cId="4128668705" sldId="256"/>
            <ac:grpSpMk id="36" creationId="{5AD5A474-B0F6-0158-F847-8C03C92D9A10}"/>
          </ac:grpSpMkLst>
        </pc:grpChg>
        <pc:grpChg chg="add mod">
          <ac:chgData name="sameh marzuq" userId="acadf8ade4d584e3" providerId="LiveId" clId="{5B51F3AD-A0C8-4C38-B595-A9A6723CF0D9}" dt="2025-05-19T20:26:21.283" v="1667" actId="1035"/>
          <ac:grpSpMkLst>
            <pc:docMk/>
            <pc:sldMk cId="4128668705" sldId="256"/>
            <ac:grpSpMk id="37" creationId="{481946D3-CD40-92AF-2130-3CCFB2451FF0}"/>
          </ac:grpSpMkLst>
        </pc:grpChg>
        <pc:grpChg chg="add mod">
          <ac:chgData name="sameh marzuq" userId="acadf8ade4d584e3" providerId="LiveId" clId="{5B51F3AD-A0C8-4C38-B595-A9A6723CF0D9}" dt="2025-05-19T20:26:21.283" v="1667" actId="1035"/>
          <ac:grpSpMkLst>
            <pc:docMk/>
            <pc:sldMk cId="4128668705" sldId="256"/>
            <ac:grpSpMk id="39" creationId="{F7D44E59-4876-7A7B-9152-5719DE332CB1}"/>
          </ac:grpSpMkLst>
        </pc:grpChg>
        <pc:grpChg chg="add del mod">
          <ac:chgData name="sameh marzuq" userId="acadf8ade4d584e3" providerId="LiveId" clId="{5B51F3AD-A0C8-4C38-B595-A9A6723CF0D9}" dt="2025-05-19T16:21:39.450" v="1560" actId="165"/>
          <ac:grpSpMkLst>
            <pc:docMk/>
            <pc:sldMk cId="4128668705" sldId="256"/>
            <ac:grpSpMk id="40" creationId="{6F04E1C1-AF5D-8A67-0E78-3A52EADF3B13}"/>
          </ac:grpSpMkLst>
        </pc:grpChg>
        <pc:grpChg chg="add mod">
          <ac:chgData name="sameh marzuq" userId="acadf8ade4d584e3" providerId="LiveId" clId="{5B51F3AD-A0C8-4C38-B595-A9A6723CF0D9}" dt="2025-05-19T20:26:21.283" v="1667" actId="1035"/>
          <ac:grpSpMkLst>
            <pc:docMk/>
            <pc:sldMk cId="4128668705" sldId="256"/>
            <ac:grpSpMk id="41" creationId="{8F77BFE0-3C0D-B125-A201-7860E6D37115}"/>
          </ac:grpSpMkLst>
        </pc:grpChg>
        <pc:grpChg chg="add del mod">
          <ac:chgData name="sameh marzuq" userId="acadf8ade4d584e3" providerId="LiveId" clId="{5B51F3AD-A0C8-4C38-B595-A9A6723CF0D9}" dt="2025-05-19T16:22:10.365" v="1570" actId="165"/>
          <ac:grpSpMkLst>
            <pc:docMk/>
            <pc:sldMk cId="4128668705" sldId="256"/>
            <ac:grpSpMk id="42" creationId="{E961FB45-1D4E-3641-C89D-8C5371774881}"/>
          </ac:grpSpMkLst>
        </pc:grpChg>
        <pc:grpChg chg="add mod">
          <ac:chgData name="sameh marzuq" userId="acadf8ade4d584e3" providerId="LiveId" clId="{5B51F3AD-A0C8-4C38-B595-A9A6723CF0D9}" dt="2025-05-19T16:22:19.868" v="1572" actId="1076"/>
          <ac:grpSpMkLst>
            <pc:docMk/>
            <pc:sldMk cId="4128668705" sldId="256"/>
            <ac:grpSpMk id="43" creationId="{CCA9F26B-46B2-98E4-67FD-0218874903AD}"/>
          </ac:grpSpMkLst>
        </pc:grpChg>
        <pc:graphicFrameChg chg="add mod modGraphic">
          <ac:chgData name="sameh marzuq" userId="acadf8ade4d584e3" providerId="LiveId" clId="{5B51F3AD-A0C8-4C38-B595-A9A6723CF0D9}" dt="2025-05-19T16:16:29.406" v="1500" actId="164"/>
          <ac:graphicFrameMkLst>
            <pc:docMk/>
            <pc:sldMk cId="4128668705" sldId="256"/>
            <ac:graphicFrameMk id="3" creationId="{6E0C8CF0-7E97-8144-0C07-98CA7D92A978}"/>
          </ac:graphicFrameMkLst>
        </pc:graphicFrameChg>
        <pc:graphicFrameChg chg="add mod modGraphic">
          <ac:chgData name="sameh marzuq" userId="acadf8ade4d584e3" providerId="LiveId" clId="{5B51F3AD-A0C8-4C38-B595-A9A6723CF0D9}" dt="2025-05-19T20:23:02.095" v="1618" actId="1076"/>
          <ac:graphicFrameMkLst>
            <pc:docMk/>
            <pc:sldMk cId="4128668705" sldId="256"/>
            <ac:graphicFrameMk id="5" creationId="{C10B5AE1-FA50-2BCD-F30B-84D6EA83CA76}"/>
          </ac:graphicFrameMkLst>
        </pc:graphicFrameChg>
        <pc:graphicFrameChg chg="add mod ord modGraphic">
          <ac:chgData name="sameh marzuq" userId="acadf8ade4d584e3" providerId="LiveId" clId="{5B51F3AD-A0C8-4C38-B595-A9A6723CF0D9}" dt="2025-05-19T20:22:29.911" v="1609" actId="1076"/>
          <ac:graphicFrameMkLst>
            <pc:docMk/>
            <pc:sldMk cId="4128668705" sldId="256"/>
            <ac:graphicFrameMk id="7" creationId="{A84FA46D-A05D-CB19-A11A-68DB4E8A4251}"/>
          </ac:graphicFrameMkLst>
        </pc:graphicFrameChg>
        <pc:graphicFrameChg chg="del mod topLvl">
          <ac:chgData name="sameh marzuq" userId="acadf8ade4d584e3" providerId="LiveId" clId="{5B51F3AD-A0C8-4C38-B595-A9A6723CF0D9}" dt="2025-05-19T20:30:49.645" v="1689" actId="478"/>
          <ac:graphicFrameMkLst>
            <pc:docMk/>
            <pc:sldMk cId="4128668705" sldId="256"/>
            <ac:graphicFrameMk id="8" creationId="{EA496FDB-1A93-EC35-6291-A3007B1B5425}"/>
          </ac:graphicFrameMkLst>
        </pc:graphicFrameChg>
        <pc:graphicFrameChg chg="add mod ord modGraphic">
          <ac:chgData name="sameh marzuq" userId="acadf8ade4d584e3" providerId="LiveId" clId="{5B51F3AD-A0C8-4C38-B595-A9A6723CF0D9}" dt="2025-05-19T20:26:21.283" v="1667" actId="1035"/>
          <ac:graphicFrameMkLst>
            <pc:docMk/>
            <pc:sldMk cId="4128668705" sldId="256"/>
            <ac:graphicFrameMk id="9" creationId="{FB91B98E-34A8-6EE1-C19D-514B57153A3D}"/>
          </ac:graphicFrameMkLst>
        </pc:graphicFrameChg>
        <pc:graphicFrameChg chg="add mod modGraphic">
          <ac:chgData name="sameh marzuq" userId="acadf8ade4d584e3" providerId="LiveId" clId="{5B51F3AD-A0C8-4C38-B595-A9A6723CF0D9}" dt="2025-05-19T16:17:13.108" v="1506" actId="164"/>
          <ac:graphicFrameMkLst>
            <pc:docMk/>
            <pc:sldMk cId="4128668705" sldId="256"/>
            <ac:graphicFrameMk id="11" creationId="{F2EA0FEE-8C87-2B1A-6C7D-20BA2BD37E6F}"/>
          </ac:graphicFrameMkLst>
        </pc:graphicFrameChg>
        <pc:graphicFrameChg chg="add mod modGraphic">
          <ac:chgData name="sameh marzuq" userId="acadf8ade4d584e3" providerId="LiveId" clId="{5B51F3AD-A0C8-4C38-B595-A9A6723CF0D9}" dt="2025-05-19T20:22:42.032" v="1613" actId="1076"/>
          <ac:graphicFrameMkLst>
            <pc:docMk/>
            <pc:sldMk cId="4128668705" sldId="256"/>
            <ac:graphicFrameMk id="17" creationId="{E6AD7872-2F64-3B65-A2AF-56B909394FEE}"/>
          </ac:graphicFrameMkLst>
        </pc:graphicFrameChg>
        <pc:graphicFrameChg chg="add mod topLvl modGraphic">
          <ac:chgData name="sameh marzuq" userId="acadf8ade4d584e3" providerId="LiveId" clId="{5B51F3AD-A0C8-4C38-B595-A9A6723CF0D9}" dt="2025-05-19T16:22:15.064" v="1571" actId="164"/>
          <ac:graphicFrameMkLst>
            <pc:docMk/>
            <pc:sldMk cId="4128668705" sldId="256"/>
            <ac:graphicFrameMk id="27" creationId="{3A5EAAF3-C463-DBA7-7AF5-4604B78469D7}"/>
          </ac:graphicFrameMkLst>
        </pc:graphicFrameChg>
        <pc:graphicFrameChg chg="mod">
          <ac:chgData name="sameh marzuq" userId="acadf8ade4d584e3" providerId="LiveId" clId="{5B51F3AD-A0C8-4C38-B595-A9A6723CF0D9}" dt="2025-05-19T16:16:14.612" v="1497" actId="164"/>
          <ac:graphicFrameMkLst>
            <pc:docMk/>
            <pc:sldMk cId="4128668705" sldId="256"/>
            <ac:graphicFrameMk id="30" creationId="{E94BB3B3-53CC-F952-C76E-546E4D6B8326}"/>
          </ac:graphicFrameMkLst>
        </pc:graphicFrameChg>
        <pc:graphicFrameChg chg="mod">
          <ac:chgData name="sameh marzuq" userId="acadf8ade4d584e3" providerId="LiveId" clId="{5B51F3AD-A0C8-4C38-B595-A9A6723CF0D9}" dt="2025-05-19T20:23:10.080" v="1620" actId="1076"/>
          <ac:graphicFrameMkLst>
            <pc:docMk/>
            <pc:sldMk cId="4128668705" sldId="256"/>
            <ac:graphicFrameMk id="34" creationId="{33246864-D172-FFD8-05E9-05CEB02DD9F5}"/>
          </ac:graphicFrameMkLst>
        </pc:graphicFrameChg>
        <pc:graphicFrameChg chg="mod">
          <ac:chgData name="sameh marzuq" userId="acadf8ade4d584e3" providerId="LiveId" clId="{5B51F3AD-A0C8-4C38-B595-A9A6723CF0D9}" dt="2025-05-19T16:16:25.140" v="1499" actId="164"/>
          <ac:graphicFrameMkLst>
            <pc:docMk/>
            <pc:sldMk cId="4128668705" sldId="256"/>
            <ac:graphicFrameMk id="38" creationId="{E0205309-FB9A-8158-94C7-8076C587E707}"/>
          </ac:graphicFrameMkLst>
        </pc:graphicFrameChg>
        <pc:picChg chg="mod ord">
          <ac:chgData name="sameh marzuq" userId="acadf8ade4d584e3" providerId="LiveId" clId="{5B51F3AD-A0C8-4C38-B595-A9A6723CF0D9}" dt="2025-05-19T20:20:29.183" v="1574" actId="1076"/>
          <ac:picMkLst>
            <pc:docMk/>
            <pc:sldMk cId="4128668705" sldId="256"/>
            <ac:picMk id="15" creationId="{76107948-65D4-5164-B63D-8DFE7E6E0956}"/>
          </ac:picMkLst>
        </pc:picChg>
      </pc:sldChg>
      <pc:sldChg chg="modSp mod">
        <pc:chgData name="sameh marzuq" userId="acadf8ade4d584e3" providerId="LiveId" clId="{5B51F3AD-A0C8-4C38-B595-A9A6723CF0D9}" dt="2025-05-19T14:33:21.896" v="723" actId="108"/>
        <pc:sldMkLst>
          <pc:docMk/>
          <pc:sldMk cId="3310784473" sldId="257"/>
        </pc:sldMkLst>
        <pc:spChg chg="mod">
          <ac:chgData name="sameh marzuq" userId="acadf8ade4d584e3" providerId="LiveId" clId="{5B51F3AD-A0C8-4C38-B595-A9A6723CF0D9}" dt="2025-05-19T14:33:21.896" v="723" actId="108"/>
          <ac:spMkLst>
            <pc:docMk/>
            <pc:sldMk cId="3310784473" sldId="257"/>
            <ac:spMk id="4" creationId="{62259C4C-EB1A-E195-BE54-774DBE8FA2B0}"/>
          </ac:spMkLst>
        </pc:spChg>
      </pc:sldChg>
      <pc:sldChg chg="modSp mod">
        <pc:chgData name="sameh marzuq" userId="acadf8ade4d584e3" providerId="LiveId" clId="{5B51F3AD-A0C8-4C38-B595-A9A6723CF0D9}" dt="2025-05-19T14:33:18.422" v="722" actId="108"/>
        <pc:sldMkLst>
          <pc:docMk/>
          <pc:sldMk cId="3742793404" sldId="259"/>
        </pc:sldMkLst>
        <pc:spChg chg="mod">
          <ac:chgData name="sameh marzuq" userId="acadf8ade4d584e3" providerId="LiveId" clId="{5B51F3AD-A0C8-4C38-B595-A9A6723CF0D9}" dt="2025-05-19T14:33:18.422" v="722" actId="108"/>
          <ac:spMkLst>
            <pc:docMk/>
            <pc:sldMk cId="3742793404" sldId="259"/>
            <ac:spMk id="4" creationId="{0D12712B-7AD2-55DD-FCD9-72E74ACEB9D7}"/>
          </ac:spMkLst>
        </pc:spChg>
      </pc:sldChg>
      <pc:sldChg chg="modSp mod">
        <pc:chgData name="sameh marzuq" userId="acadf8ade4d584e3" providerId="LiveId" clId="{5B51F3AD-A0C8-4C38-B595-A9A6723CF0D9}" dt="2025-05-19T14:45:26.167" v="796" actId="1037"/>
        <pc:sldMkLst>
          <pc:docMk/>
          <pc:sldMk cId="1737278006" sldId="262"/>
        </pc:sldMkLst>
        <pc:spChg chg="mod">
          <ac:chgData name="sameh marzuq" userId="acadf8ade4d584e3" providerId="LiveId" clId="{5B51F3AD-A0C8-4C38-B595-A9A6723CF0D9}" dt="2025-05-19T14:45:13.861" v="759" actId="14100"/>
          <ac:spMkLst>
            <pc:docMk/>
            <pc:sldMk cId="1737278006" sldId="262"/>
            <ac:spMk id="16" creationId="{56D1C9E9-86D2-6F8E-4DAB-42E225CBACB8}"/>
          </ac:spMkLst>
        </pc:spChg>
        <pc:spChg chg="mod">
          <ac:chgData name="sameh marzuq" userId="acadf8ade4d584e3" providerId="LiveId" clId="{5B51F3AD-A0C8-4C38-B595-A9A6723CF0D9}" dt="2025-05-19T14:45:26.167" v="796" actId="1037"/>
          <ac:spMkLst>
            <pc:docMk/>
            <pc:sldMk cId="1737278006" sldId="262"/>
            <ac:spMk id="17" creationId="{DDE43ABC-973F-3A74-4F93-8098045744C4}"/>
          </ac:spMkLst>
        </pc:spChg>
        <pc:spChg chg="mod">
          <ac:chgData name="sameh marzuq" userId="acadf8ade4d584e3" providerId="LiveId" clId="{5B51F3AD-A0C8-4C38-B595-A9A6723CF0D9}" dt="2025-05-19T14:45:18.911" v="776" actId="1037"/>
          <ac:spMkLst>
            <pc:docMk/>
            <pc:sldMk cId="1737278006" sldId="262"/>
            <ac:spMk id="18" creationId="{71C5F778-CCD7-4C5F-2A9F-7CE6E97A2212}"/>
          </ac:spMkLst>
        </pc:spChg>
      </pc:sldChg>
      <pc:sldChg chg="addSp modSp mod">
        <pc:chgData name="sameh marzuq" userId="acadf8ade4d584e3" providerId="LiveId" clId="{5B51F3AD-A0C8-4C38-B595-A9A6723CF0D9}" dt="2025-05-19T14:49:20.187" v="842" actId="1037"/>
        <pc:sldMkLst>
          <pc:docMk/>
          <pc:sldMk cId="2134581131" sldId="263"/>
        </pc:sldMkLst>
        <pc:spChg chg="add mod">
          <ac:chgData name="sameh marzuq" userId="acadf8ade4d584e3" providerId="LiveId" clId="{5B51F3AD-A0C8-4C38-B595-A9A6723CF0D9}" dt="2025-05-19T13:32:37.335" v="221" actId="1036"/>
          <ac:spMkLst>
            <pc:docMk/>
            <pc:sldMk cId="2134581131" sldId="263"/>
            <ac:spMk id="2" creationId="{961471E9-7E85-3821-44F8-9A870454CDC0}"/>
          </ac:spMkLst>
        </pc:spChg>
        <pc:spChg chg="mod">
          <ac:chgData name="sameh marzuq" userId="acadf8ade4d584e3" providerId="LiveId" clId="{5B51F3AD-A0C8-4C38-B595-A9A6723CF0D9}" dt="2025-05-19T13:32:37.335" v="221" actId="1036"/>
          <ac:spMkLst>
            <pc:docMk/>
            <pc:sldMk cId="2134581131" sldId="263"/>
            <ac:spMk id="7" creationId="{7933C805-AB7E-D336-A537-BC41C467F6E7}"/>
          </ac:spMkLst>
        </pc:spChg>
        <pc:spChg chg="mod">
          <ac:chgData name="sameh marzuq" userId="acadf8ade4d584e3" providerId="LiveId" clId="{5B51F3AD-A0C8-4C38-B595-A9A6723CF0D9}" dt="2025-05-19T14:32:29.761" v="690" actId="108"/>
          <ac:spMkLst>
            <pc:docMk/>
            <pc:sldMk cId="2134581131" sldId="263"/>
            <ac:spMk id="10" creationId="{6095F8A5-4AF6-6CA1-6E17-CC59DA2193D1}"/>
          </ac:spMkLst>
        </pc:spChg>
        <pc:spChg chg="mod">
          <ac:chgData name="sameh marzuq" userId="acadf8ade4d584e3" providerId="LiveId" clId="{5B51F3AD-A0C8-4C38-B595-A9A6723CF0D9}" dt="2025-05-19T14:49:12.300" v="824" actId="1037"/>
          <ac:spMkLst>
            <pc:docMk/>
            <pc:sldMk cId="2134581131" sldId="263"/>
            <ac:spMk id="11" creationId="{6914A359-757E-7A8D-2BBE-3257A8D4F18C}"/>
          </ac:spMkLst>
        </pc:spChg>
        <pc:spChg chg="mod">
          <ac:chgData name="sameh marzuq" userId="acadf8ade4d584e3" providerId="LiveId" clId="{5B51F3AD-A0C8-4C38-B595-A9A6723CF0D9}" dt="2025-05-19T14:49:20.187" v="842" actId="1037"/>
          <ac:spMkLst>
            <pc:docMk/>
            <pc:sldMk cId="2134581131" sldId="263"/>
            <ac:spMk id="12" creationId="{D2423A11-DB09-4EDC-CE00-71B02D861909}"/>
          </ac:spMkLst>
        </pc:spChg>
        <pc:spChg chg="mod">
          <ac:chgData name="sameh marzuq" userId="acadf8ade4d584e3" providerId="LiveId" clId="{5B51F3AD-A0C8-4C38-B595-A9A6723CF0D9}" dt="2025-05-19T14:32:32.286" v="696" actId="108"/>
          <ac:spMkLst>
            <pc:docMk/>
            <pc:sldMk cId="2134581131" sldId="263"/>
            <ac:spMk id="13" creationId="{E1EA9B6E-F05E-F468-D35D-65899151D932}"/>
          </ac:spMkLst>
        </pc:spChg>
      </pc:sldChg>
      <pc:sldChg chg="addSp delSp modSp mod">
        <pc:chgData name="sameh marzuq" userId="acadf8ade4d584e3" providerId="LiveId" clId="{5B51F3AD-A0C8-4C38-B595-A9A6723CF0D9}" dt="2025-05-19T14:50:27.548" v="889" actId="14100"/>
        <pc:sldMkLst>
          <pc:docMk/>
          <pc:sldMk cId="2453151312" sldId="264"/>
        </pc:sldMkLst>
        <pc:spChg chg="add mod">
          <ac:chgData name="sameh marzuq" userId="acadf8ade4d584e3" providerId="LiveId" clId="{5B51F3AD-A0C8-4C38-B595-A9A6723CF0D9}" dt="2025-05-19T13:49:11.561" v="264" actId="1076"/>
          <ac:spMkLst>
            <pc:docMk/>
            <pc:sldMk cId="2453151312" sldId="264"/>
            <ac:spMk id="2" creationId="{DC45DC12-9710-F3B9-B4C7-AF3E08D67866}"/>
          </ac:spMkLst>
        </pc:spChg>
        <pc:spChg chg="mod">
          <ac:chgData name="sameh marzuq" userId="acadf8ade4d584e3" providerId="LiveId" clId="{5B51F3AD-A0C8-4C38-B595-A9A6723CF0D9}" dt="2025-05-19T14:32:09.817" v="667" actId="108"/>
          <ac:spMkLst>
            <pc:docMk/>
            <pc:sldMk cId="2453151312" sldId="264"/>
            <ac:spMk id="5" creationId="{575D42ED-E2D2-918F-C1E7-8FB3369CD326}"/>
          </ac:spMkLst>
        </pc:spChg>
        <pc:spChg chg="del">
          <ac:chgData name="sameh marzuq" userId="acadf8ade4d584e3" providerId="LiveId" clId="{5B51F3AD-A0C8-4C38-B595-A9A6723CF0D9}" dt="2025-05-19T13:49:05.425" v="262" actId="478"/>
          <ac:spMkLst>
            <pc:docMk/>
            <pc:sldMk cId="2453151312" sldId="264"/>
            <ac:spMk id="7" creationId="{F3ED7989-FA80-EA6A-3AFC-D4B71A789733}"/>
          </ac:spMkLst>
        </pc:spChg>
        <pc:spChg chg="mod">
          <ac:chgData name="sameh marzuq" userId="acadf8ade4d584e3" providerId="LiveId" clId="{5B51F3AD-A0C8-4C38-B595-A9A6723CF0D9}" dt="2025-05-19T14:32:10.617" v="669" actId="108"/>
          <ac:spMkLst>
            <pc:docMk/>
            <pc:sldMk cId="2453151312" sldId="264"/>
            <ac:spMk id="8" creationId="{074EAF38-F835-5D55-CFD1-4E9770B6085F}"/>
          </ac:spMkLst>
        </pc:spChg>
        <pc:spChg chg="mod">
          <ac:chgData name="sameh marzuq" userId="acadf8ade4d584e3" providerId="LiveId" clId="{5B51F3AD-A0C8-4C38-B595-A9A6723CF0D9}" dt="2025-05-19T14:50:25.044" v="888" actId="14100"/>
          <ac:spMkLst>
            <pc:docMk/>
            <pc:sldMk cId="2453151312" sldId="264"/>
            <ac:spMk id="9" creationId="{6FF91A2C-2F64-382B-C42B-2783B20D9943}"/>
          </ac:spMkLst>
        </pc:spChg>
        <pc:spChg chg="mod">
          <ac:chgData name="sameh marzuq" userId="acadf8ade4d584e3" providerId="LiveId" clId="{5B51F3AD-A0C8-4C38-B595-A9A6723CF0D9}" dt="2025-05-19T14:50:27.548" v="889" actId="14100"/>
          <ac:spMkLst>
            <pc:docMk/>
            <pc:sldMk cId="2453151312" sldId="264"/>
            <ac:spMk id="10" creationId="{C9FF98B3-EDF1-AFF0-DB7F-39C2D33BBF4C}"/>
          </ac:spMkLst>
        </pc:spChg>
      </pc:sldChg>
      <pc:sldChg chg="addSp delSp modSp mod">
        <pc:chgData name="sameh marzuq" userId="acadf8ade4d584e3" providerId="LiveId" clId="{5B51F3AD-A0C8-4C38-B595-A9A6723CF0D9}" dt="2025-05-19T14:50:59.996" v="893" actId="1076"/>
        <pc:sldMkLst>
          <pc:docMk/>
          <pc:sldMk cId="1451719387" sldId="265"/>
        </pc:sldMkLst>
        <pc:spChg chg="add mod">
          <ac:chgData name="sameh marzuq" userId="acadf8ade4d584e3" providerId="LiveId" clId="{5B51F3AD-A0C8-4C38-B595-A9A6723CF0D9}" dt="2025-05-19T13:54:32.339" v="301" actId="1076"/>
          <ac:spMkLst>
            <pc:docMk/>
            <pc:sldMk cId="1451719387" sldId="265"/>
            <ac:spMk id="3" creationId="{457A1AAC-BB98-9862-7529-5A59C84BD586}"/>
          </ac:spMkLst>
        </pc:spChg>
        <pc:spChg chg="add del mod">
          <ac:chgData name="sameh marzuq" userId="acadf8ade4d584e3" providerId="LiveId" clId="{5B51F3AD-A0C8-4C38-B595-A9A6723CF0D9}" dt="2025-05-19T14:31:49.553" v="655" actId="108"/>
          <ac:spMkLst>
            <pc:docMk/>
            <pc:sldMk cId="1451719387" sldId="265"/>
            <ac:spMk id="7" creationId="{529C47AB-D578-A26C-52E3-23DBB0983EAA}"/>
          </ac:spMkLst>
        </pc:spChg>
        <pc:spChg chg="mod">
          <ac:chgData name="sameh marzuq" userId="acadf8ade4d584e3" providerId="LiveId" clId="{5B51F3AD-A0C8-4C38-B595-A9A6723CF0D9}" dt="2025-05-19T14:31:45.285" v="647" actId="108"/>
          <ac:spMkLst>
            <pc:docMk/>
            <pc:sldMk cId="1451719387" sldId="265"/>
            <ac:spMk id="10" creationId="{CA01308D-6215-DB2A-7065-D7EC806B08F1}"/>
          </ac:spMkLst>
        </pc:spChg>
        <pc:spChg chg="mod">
          <ac:chgData name="sameh marzuq" userId="acadf8ade4d584e3" providerId="LiveId" clId="{5B51F3AD-A0C8-4C38-B595-A9A6723CF0D9}" dt="2025-05-19T14:31:46.007" v="649" actId="108"/>
          <ac:spMkLst>
            <pc:docMk/>
            <pc:sldMk cId="1451719387" sldId="265"/>
            <ac:spMk id="11" creationId="{F3941B63-9832-8FDF-D8F8-F311CD05E604}"/>
          </ac:spMkLst>
        </pc:spChg>
        <pc:spChg chg="mod">
          <ac:chgData name="sameh marzuq" userId="acadf8ade4d584e3" providerId="LiveId" clId="{5B51F3AD-A0C8-4C38-B595-A9A6723CF0D9}" dt="2025-05-19T14:31:46.710" v="651" actId="108"/>
          <ac:spMkLst>
            <pc:docMk/>
            <pc:sldMk cId="1451719387" sldId="265"/>
            <ac:spMk id="12" creationId="{511CFAA0-31A1-A68B-71D4-AC5704A70FF4}"/>
          </ac:spMkLst>
        </pc:spChg>
        <pc:spChg chg="mod">
          <ac:chgData name="sameh marzuq" userId="acadf8ade4d584e3" providerId="LiveId" clId="{5B51F3AD-A0C8-4C38-B595-A9A6723CF0D9}" dt="2025-05-19T14:50:59.996" v="893" actId="1076"/>
          <ac:spMkLst>
            <pc:docMk/>
            <pc:sldMk cId="1451719387" sldId="265"/>
            <ac:spMk id="13" creationId="{EE5EEF2A-A13B-ABA5-6923-7C2CAA3A0EE4}"/>
          </ac:spMkLst>
        </pc:spChg>
      </pc:sldChg>
      <pc:sldChg chg="modSp mod">
        <pc:chgData name="sameh marzuq" userId="acadf8ade4d584e3" providerId="LiveId" clId="{5B51F3AD-A0C8-4C38-B595-A9A6723CF0D9}" dt="2025-05-19T14:44:27.092" v="727" actId="14100"/>
        <pc:sldMkLst>
          <pc:docMk/>
          <pc:sldMk cId="1658022264" sldId="266"/>
        </pc:sldMkLst>
        <pc:spChg chg="mod">
          <ac:chgData name="sameh marzuq" userId="acadf8ade4d584e3" providerId="LiveId" clId="{5B51F3AD-A0C8-4C38-B595-A9A6723CF0D9}" dt="2025-05-19T14:33:12.162" v="720" actId="108"/>
          <ac:spMkLst>
            <pc:docMk/>
            <pc:sldMk cId="1658022264" sldId="266"/>
            <ac:spMk id="4" creationId="{13C5590B-CACE-F12F-B003-4FF31CE9899F}"/>
          </ac:spMkLst>
        </pc:spChg>
        <pc:spChg chg="mod">
          <ac:chgData name="sameh marzuq" userId="acadf8ade4d584e3" providerId="LiveId" clId="{5B51F3AD-A0C8-4C38-B595-A9A6723CF0D9}" dt="2025-05-19T14:44:23.861" v="726" actId="14100"/>
          <ac:spMkLst>
            <pc:docMk/>
            <pc:sldMk cId="1658022264" sldId="266"/>
            <ac:spMk id="5" creationId="{1A833C7B-ED68-4C1B-AE69-4C3A5EAD0DDB}"/>
          </ac:spMkLst>
        </pc:spChg>
        <pc:spChg chg="mod">
          <ac:chgData name="sameh marzuq" userId="acadf8ade4d584e3" providerId="LiveId" clId="{5B51F3AD-A0C8-4C38-B595-A9A6723CF0D9}" dt="2025-05-19T14:44:27.092" v="727" actId="14100"/>
          <ac:spMkLst>
            <pc:docMk/>
            <pc:sldMk cId="1658022264" sldId="266"/>
            <ac:spMk id="8" creationId="{4B76B1FD-C622-83D0-BCBD-E1B9138EF80C}"/>
          </ac:spMkLst>
        </pc:spChg>
      </pc:sldChg>
      <pc:sldChg chg="addSp modSp mod">
        <pc:chgData name="sameh marzuq" userId="acadf8ade4d584e3" providerId="LiveId" clId="{5B51F3AD-A0C8-4C38-B595-A9A6723CF0D9}" dt="2025-05-19T13:29:28.589" v="165" actId="108"/>
        <pc:sldMkLst>
          <pc:docMk/>
          <pc:sldMk cId="765894276" sldId="268"/>
        </pc:sldMkLst>
        <pc:spChg chg="mod">
          <ac:chgData name="sameh marzuq" userId="acadf8ade4d584e3" providerId="LiveId" clId="{5B51F3AD-A0C8-4C38-B595-A9A6723CF0D9}" dt="2025-05-19T13:29:09.467" v="163" actId="255"/>
          <ac:spMkLst>
            <pc:docMk/>
            <pc:sldMk cId="765894276" sldId="268"/>
            <ac:spMk id="7" creationId="{34C2B168-AA0F-C7E3-5A75-1CE501C159C8}"/>
          </ac:spMkLst>
        </pc:spChg>
        <pc:spChg chg="add mod">
          <ac:chgData name="sameh marzuq" userId="acadf8ade4d584e3" providerId="LiveId" clId="{5B51F3AD-A0C8-4C38-B595-A9A6723CF0D9}" dt="2025-05-19T13:29:28.589" v="165" actId="108"/>
          <ac:spMkLst>
            <pc:docMk/>
            <pc:sldMk cId="765894276" sldId="268"/>
            <ac:spMk id="8" creationId="{5389E3B7-286D-3EBD-9209-BE242518B483}"/>
          </ac:spMkLst>
        </pc:spChg>
      </pc:sldChg>
      <pc:sldChg chg="addSp delSp modSp mod">
        <pc:chgData name="sameh marzuq" userId="acadf8ade4d584e3" providerId="LiveId" clId="{5B51F3AD-A0C8-4C38-B595-A9A6723CF0D9}" dt="2025-05-19T13:48:59.254" v="261"/>
        <pc:sldMkLst>
          <pc:docMk/>
          <pc:sldMk cId="98189719" sldId="269"/>
        </pc:sldMkLst>
        <pc:spChg chg="del">
          <ac:chgData name="sameh marzuq" userId="acadf8ade4d584e3" providerId="LiveId" clId="{5B51F3AD-A0C8-4C38-B595-A9A6723CF0D9}" dt="2025-05-19T13:48:58.061" v="260" actId="478"/>
          <ac:spMkLst>
            <pc:docMk/>
            <pc:sldMk cId="98189719" sldId="269"/>
            <ac:spMk id="7" creationId="{E6AE54D2-907A-F6CA-BF25-810992970011}"/>
          </ac:spMkLst>
        </pc:spChg>
        <pc:spChg chg="add mod">
          <ac:chgData name="sameh marzuq" userId="acadf8ade4d584e3" providerId="LiveId" clId="{5B51F3AD-A0C8-4C38-B595-A9A6723CF0D9}" dt="2025-05-19T13:48:59.254" v="261"/>
          <ac:spMkLst>
            <pc:docMk/>
            <pc:sldMk cId="98189719" sldId="269"/>
            <ac:spMk id="8" creationId="{4802BF4B-E94F-B973-6903-EAB65A14CAF3}"/>
          </ac:spMkLst>
        </pc:spChg>
      </pc:sldChg>
      <pc:sldChg chg="modSp mod">
        <pc:chgData name="sameh marzuq" userId="acadf8ade4d584e3" providerId="LiveId" clId="{5B51F3AD-A0C8-4C38-B595-A9A6723CF0D9}" dt="2025-05-19T13:54:42.257" v="304"/>
        <pc:sldMkLst>
          <pc:docMk/>
          <pc:sldMk cId="2201835491" sldId="270"/>
        </pc:sldMkLst>
        <pc:spChg chg="mod">
          <ac:chgData name="sameh marzuq" userId="acadf8ade4d584e3" providerId="LiveId" clId="{5B51F3AD-A0C8-4C38-B595-A9A6723CF0D9}" dt="2025-05-19T13:54:42.257" v="304"/>
          <ac:spMkLst>
            <pc:docMk/>
            <pc:sldMk cId="2201835491" sldId="270"/>
            <ac:spMk id="7" creationId="{D213667A-8299-9DCB-FDB4-3A7F47AC7F1F}"/>
          </ac:spMkLst>
        </pc:spChg>
      </pc:sldChg>
      <pc:sldChg chg="addSp delSp modSp mod">
        <pc:chgData name="sameh marzuq" userId="acadf8ade4d584e3" providerId="LiveId" clId="{5B51F3AD-A0C8-4C38-B595-A9A6723CF0D9}" dt="2025-05-19T14:29:01.734" v="566" actId="14100"/>
        <pc:sldMkLst>
          <pc:docMk/>
          <pc:sldMk cId="1303378081" sldId="271"/>
        </pc:sldMkLst>
        <pc:spChg chg="mod">
          <ac:chgData name="sameh marzuq" userId="acadf8ade4d584e3" providerId="LiveId" clId="{5B51F3AD-A0C8-4C38-B595-A9A6723CF0D9}" dt="2025-05-19T14:28:51.712" v="562" actId="108"/>
          <ac:spMkLst>
            <pc:docMk/>
            <pc:sldMk cId="1303378081" sldId="271"/>
            <ac:spMk id="3" creationId="{B46D9475-7912-4C93-A1EA-26EA065A22DB}"/>
          </ac:spMkLst>
        </pc:spChg>
        <pc:spChg chg="mod">
          <ac:chgData name="sameh marzuq" userId="acadf8ade4d584e3" providerId="LiveId" clId="{5B51F3AD-A0C8-4C38-B595-A9A6723CF0D9}" dt="2025-05-19T14:28:49.265" v="561" actId="108"/>
          <ac:spMkLst>
            <pc:docMk/>
            <pc:sldMk cId="1303378081" sldId="271"/>
            <ac:spMk id="4" creationId="{5A0B22EA-84EE-229A-8ED5-807D84E78AA3}"/>
          </ac:spMkLst>
        </pc:spChg>
        <pc:spChg chg="del">
          <ac:chgData name="sameh marzuq" userId="acadf8ade4d584e3" providerId="LiveId" clId="{5B51F3AD-A0C8-4C38-B595-A9A6723CF0D9}" dt="2025-05-19T14:04:02.843" v="397" actId="478"/>
          <ac:spMkLst>
            <pc:docMk/>
            <pc:sldMk cId="1303378081" sldId="271"/>
            <ac:spMk id="5" creationId="{FB211CC7-CE9C-0BEA-31F7-6CCDDFD313DD}"/>
          </ac:spMkLst>
        </pc:spChg>
        <pc:spChg chg="add del mod">
          <ac:chgData name="sameh marzuq" userId="acadf8ade4d584e3" providerId="LiveId" clId="{5B51F3AD-A0C8-4C38-B595-A9A6723CF0D9}" dt="2025-05-19T14:04:21.119" v="401" actId="478"/>
          <ac:spMkLst>
            <pc:docMk/>
            <pc:sldMk cId="1303378081" sldId="271"/>
            <ac:spMk id="7" creationId="{7D5343F5-1039-C9DF-C832-1707CCB8E416}"/>
          </ac:spMkLst>
        </pc:spChg>
        <pc:spChg chg="mod">
          <ac:chgData name="sameh marzuq" userId="acadf8ade4d584e3" providerId="LiveId" clId="{5B51F3AD-A0C8-4C38-B595-A9A6723CF0D9}" dt="2025-05-19T14:29:01.734" v="566" actId="14100"/>
          <ac:spMkLst>
            <pc:docMk/>
            <pc:sldMk cId="1303378081" sldId="271"/>
            <ac:spMk id="8" creationId="{669AB890-C622-3105-51D3-46F94A43D063}"/>
          </ac:spMkLst>
        </pc:spChg>
        <pc:spChg chg="add mod">
          <ac:chgData name="sameh marzuq" userId="acadf8ade4d584e3" providerId="LiveId" clId="{5B51F3AD-A0C8-4C38-B595-A9A6723CF0D9}" dt="2025-05-19T14:04:19.016" v="400" actId="1076"/>
          <ac:spMkLst>
            <pc:docMk/>
            <pc:sldMk cId="1303378081" sldId="271"/>
            <ac:spMk id="9" creationId="{04F6A8FA-6430-1571-92FA-969EEA36C97C}"/>
          </ac:spMkLst>
        </pc:spChg>
      </pc:sldChg>
      <pc:sldChg chg="modSp mod">
        <pc:chgData name="sameh marzuq" userId="acadf8ade4d584e3" providerId="LiveId" clId="{5B51F3AD-A0C8-4C38-B595-A9A6723CF0D9}" dt="2025-05-19T14:03:52.367" v="396" actId="14100"/>
        <pc:sldMkLst>
          <pc:docMk/>
          <pc:sldMk cId="1673823568" sldId="272"/>
        </pc:sldMkLst>
        <pc:spChg chg="mod">
          <ac:chgData name="sameh marzuq" userId="acadf8ade4d584e3" providerId="LiveId" clId="{5B51F3AD-A0C8-4C38-B595-A9A6723CF0D9}" dt="2025-05-19T14:03:52.367" v="396" actId="14100"/>
          <ac:spMkLst>
            <pc:docMk/>
            <pc:sldMk cId="1673823568" sldId="272"/>
            <ac:spMk id="5" creationId="{008F8C24-C93F-D45A-55CA-C9A74F42986C}"/>
          </ac:spMkLst>
        </pc:spChg>
      </pc:sldChg>
      <pc:sldChg chg="modSp mod">
        <pc:chgData name="sameh marzuq" userId="acadf8ade4d584e3" providerId="LiveId" clId="{5B51F3AD-A0C8-4C38-B595-A9A6723CF0D9}" dt="2025-05-19T14:53:24.532" v="1070" actId="1036"/>
        <pc:sldMkLst>
          <pc:docMk/>
          <pc:sldMk cId="3181362620" sldId="273"/>
        </pc:sldMkLst>
        <pc:spChg chg="mod">
          <ac:chgData name="sameh marzuq" userId="acadf8ade4d584e3" providerId="LiveId" clId="{5B51F3AD-A0C8-4C38-B595-A9A6723CF0D9}" dt="2025-05-19T14:53:02.274" v="1005" actId="1037"/>
          <ac:spMkLst>
            <pc:docMk/>
            <pc:sldMk cId="3181362620" sldId="273"/>
            <ac:spMk id="15" creationId="{808D1198-2162-385C-52C5-9B63F0208843}"/>
          </ac:spMkLst>
        </pc:spChg>
        <pc:spChg chg="mod">
          <ac:chgData name="sameh marzuq" userId="acadf8ade4d584e3" providerId="LiveId" clId="{5B51F3AD-A0C8-4C38-B595-A9A6723CF0D9}" dt="2025-05-19T14:53:21.210" v="1062" actId="1036"/>
          <ac:spMkLst>
            <pc:docMk/>
            <pc:sldMk cId="3181362620" sldId="273"/>
            <ac:spMk id="16" creationId="{A93698D7-89AF-303A-7D34-E6433E8A91F9}"/>
          </ac:spMkLst>
        </pc:spChg>
        <pc:spChg chg="mod">
          <ac:chgData name="sameh marzuq" userId="acadf8ade4d584e3" providerId="LiveId" clId="{5B51F3AD-A0C8-4C38-B595-A9A6723CF0D9}" dt="2025-05-19T14:53:24.532" v="1070" actId="1036"/>
          <ac:spMkLst>
            <pc:docMk/>
            <pc:sldMk cId="3181362620" sldId="273"/>
            <ac:spMk id="17" creationId="{25E235B1-F70E-B7AD-65E7-3E35986C936B}"/>
          </ac:spMkLst>
        </pc:spChg>
      </pc:sldChg>
      <pc:sldChg chg="modSp mod">
        <pc:chgData name="sameh marzuq" userId="acadf8ade4d584e3" providerId="LiveId" clId="{5B51F3AD-A0C8-4C38-B595-A9A6723CF0D9}" dt="2025-05-19T14:53:37.140" v="1072" actId="14100"/>
        <pc:sldMkLst>
          <pc:docMk/>
          <pc:sldMk cId="327871994" sldId="275"/>
        </pc:sldMkLst>
        <pc:spChg chg="mod">
          <ac:chgData name="sameh marzuq" userId="acadf8ade4d584e3" providerId="LiveId" clId="{5B51F3AD-A0C8-4C38-B595-A9A6723CF0D9}" dt="2025-05-19T14:53:37.140" v="1072" actId="14100"/>
          <ac:spMkLst>
            <pc:docMk/>
            <pc:sldMk cId="327871994" sldId="275"/>
            <ac:spMk id="15" creationId="{282BFAFA-1667-3BFB-A27B-9EADAEC40E81}"/>
          </ac:spMkLst>
        </pc:spChg>
        <pc:spChg chg="mod">
          <ac:chgData name="sameh marzuq" userId="acadf8ade4d584e3" providerId="LiveId" clId="{5B51F3AD-A0C8-4C38-B595-A9A6723CF0D9}" dt="2025-05-19T14:53:34.348" v="1071" actId="14100"/>
          <ac:spMkLst>
            <pc:docMk/>
            <pc:sldMk cId="327871994" sldId="275"/>
            <ac:spMk id="16" creationId="{47C36FF6-5031-A367-2239-07DA1A5CDC06}"/>
          </ac:spMkLst>
        </pc:spChg>
        <pc:spChg chg="mod">
          <ac:chgData name="sameh marzuq" userId="acadf8ade4d584e3" providerId="LiveId" clId="{5B51F3AD-A0C8-4C38-B595-A9A6723CF0D9}" dt="2025-05-19T14:30:44.613" v="601" actId="108"/>
          <ac:spMkLst>
            <pc:docMk/>
            <pc:sldMk cId="327871994" sldId="275"/>
            <ac:spMk id="17" creationId="{580C2367-4F86-7EEF-7C17-5490BB8424D8}"/>
          </ac:spMkLst>
        </pc:spChg>
      </pc:sldChg>
      <pc:sldChg chg="modSp mod">
        <pc:chgData name="sameh marzuq" userId="acadf8ade4d584e3" providerId="LiveId" clId="{5B51F3AD-A0C8-4C38-B595-A9A6723CF0D9}" dt="2025-05-19T14:53:48.930" v="1074" actId="14100"/>
        <pc:sldMkLst>
          <pc:docMk/>
          <pc:sldMk cId="1997133868" sldId="277"/>
        </pc:sldMkLst>
        <pc:spChg chg="mod">
          <ac:chgData name="sameh marzuq" userId="acadf8ade4d584e3" providerId="LiveId" clId="{5B51F3AD-A0C8-4C38-B595-A9A6723CF0D9}" dt="2025-05-19T14:53:48.930" v="1074" actId="14100"/>
          <ac:spMkLst>
            <pc:docMk/>
            <pc:sldMk cId="1997133868" sldId="277"/>
            <ac:spMk id="15" creationId="{27382BC8-9C88-8934-B587-72734ACA07F8}"/>
          </ac:spMkLst>
        </pc:spChg>
        <pc:spChg chg="mod">
          <ac:chgData name="sameh marzuq" userId="acadf8ade4d584e3" providerId="LiveId" clId="{5B51F3AD-A0C8-4C38-B595-A9A6723CF0D9}" dt="2025-05-19T14:53:46.316" v="1073" actId="14100"/>
          <ac:spMkLst>
            <pc:docMk/>
            <pc:sldMk cId="1997133868" sldId="277"/>
            <ac:spMk id="16" creationId="{CB3DA420-5B16-77B2-2B2A-A9C1F953787D}"/>
          </ac:spMkLst>
        </pc:spChg>
        <pc:spChg chg="mod">
          <ac:chgData name="sameh marzuq" userId="acadf8ade4d584e3" providerId="LiveId" clId="{5B51F3AD-A0C8-4C38-B595-A9A6723CF0D9}" dt="2025-05-19T14:30:40.159" v="595" actId="108"/>
          <ac:spMkLst>
            <pc:docMk/>
            <pc:sldMk cId="1997133868" sldId="277"/>
            <ac:spMk id="17" creationId="{DF11D8DC-810F-5046-87B0-3288734C0CA4}"/>
          </ac:spMkLst>
        </pc:spChg>
      </pc:sldChg>
      <pc:sldChg chg="modSp mod">
        <pc:chgData name="sameh marzuq" userId="acadf8ade4d584e3" providerId="LiveId" clId="{5B51F3AD-A0C8-4C38-B595-A9A6723CF0D9}" dt="2025-05-19T14:54:09.124" v="1089" actId="1036"/>
        <pc:sldMkLst>
          <pc:docMk/>
          <pc:sldMk cId="3025703420" sldId="279"/>
        </pc:sldMkLst>
        <pc:spChg chg="mod">
          <ac:chgData name="sameh marzuq" userId="acadf8ade4d584e3" providerId="LiveId" clId="{5B51F3AD-A0C8-4C38-B595-A9A6723CF0D9}" dt="2025-05-19T14:54:01.683" v="1076" actId="14100"/>
          <ac:spMkLst>
            <pc:docMk/>
            <pc:sldMk cId="3025703420" sldId="279"/>
            <ac:spMk id="15" creationId="{660C676D-15FA-0086-80D6-D2FF129CF1AD}"/>
          </ac:spMkLst>
        </pc:spChg>
        <pc:spChg chg="mod">
          <ac:chgData name="sameh marzuq" userId="acadf8ade4d584e3" providerId="LiveId" clId="{5B51F3AD-A0C8-4C38-B595-A9A6723CF0D9}" dt="2025-05-19T14:53:59.100" v="1075" actId="14100"/>
          <ac:spMkLst>
            <pc:docMk/>
            <pc:sldMk cId="3025703420" sldId="279"/>
            <ac:spMk id="16" creationId="{03E2AF72-02AF-F743-3BBB-81D615067157}"/>
          </ac:spMkLst>
        </pc:spChg>
        <pc:spChg chg="mod">
          <ac:chgData name="sameh marzuq" userId="acadf8ade4d584e3" providerId="LiveId" clId="{5B51F3AD-A0C8-4C38-B595-A9A6723CF0D9}" dt="2025-05-19T14:54:09.124" v="1089" actId="1036"/>
          <ac:spMkLst>
            <pc:docMk/>
            <pc:sldMk cId="3025703420" sldId="279"/>
            <ac:spMk id="17" creationId="{D59A8187-683C-BF67-A527-2A3BDCE06F75}"/>
          </ac:spMkLst>
        </pc:spChg>
      </pc:sldChg>
      <pc:sldChg chg="modSp mod">
        <pc:chgData name="sameh marzuq" userId="acadf8ade4d584e3" providerId="LiveId" clId="{5B51F3AD-A0C8-4C38-B595-A9A6723CF0D9}" dt="2025-05-19T14:54:27.180" v="1090" actId="14100"/>
        <pc:sldMkLst>
          <pc:docMk/>
          <pc:sldMk cId="2745866606" sldId="281"/>
        </pc:sldMkLst>
        <pc:spChg chg="mod">
          <ac:chgData name="sameh marzuq" userId="acadf8ade4d584e3" providerId="LiveId" clId="{5B51F3AD-A0C8-4C38-B595-A9A6723CF0D9}" dt="2025-05-19T14:54:27.180" v="1090" actId="14100"/>
          <ac:spMkLst>
            <pc:docMk/>
            <pc:sldMk cId="2745866606" sldId="281"/>
            <ac:spMk id="16" creationId="{C797D09F-F15F-47AA-E635-0D690F6DC0CD}"/>
          </ac:spMkLst>
        </pc:spChg>
        <pc:spChg chg="mod">
          <ac:chgData name="sameh marzuq" userId="acadf8ade4d584e3" providerId="LiveId" clId="{5B51F3AD-A0C8-4C38-B595-A9A6723CF0D9}" dt="2025-05-19T14:30:25.909" v="583" actId="108"/>
          <ac:spMkLst>
            <pc:docMk/>
            <pc:sldMk cId="2745866606" sldId="281"/>
            <ac:spMk id="17" creationId="{3FD079AF-96E5-AD44-C1F7-55CC05D6FA6C}"/>
          </ac:spMkLst>
        </pc:spChg>
      </pc:sldChg>
      <pc:sldChg chg="modSp mod">
        <pc:chgData name="sameh marzuq" userId="acadf8ade4d584e3" providerId="LiveId" clId="{5B51F3AD-A0C8-4C38-B595-A9A6723CF0D9}" dt="2025-05-19T14:10:57.423" v="457" actId="14100"/>
        <pc:sldMkLst>
          <pc:docMk/>
          <pc:sldMk cId="2729171633" sldId="282"/>
        </pc:sldMkLst>
        <pc:picChg chg="mod">
          <ac:chgData name="sameh marzuq" userId="acadf8ade4d584e3" providerId="LiveId" clId="{5B51F3AD-A0C8-4C38-B595-A9A6723CF0D9}" dt="2025-05-19T14:10:49.654" v="454" actId="14100"/>
          <ac:picMkLst>
            <pc:docMk/>
            <pc:sldMk cId="2729171633" sldId="282"/>
            <ac:picMk id="5" creationId="{B46C01BD-5C87-6F81-5161-45922EB7598A}"/>
          </ac:picMkLst>
        </pc:picChg>
        <pc:picChg chg="mod">
          <ac:chgData name="sameh marzuq" userId="acadf8ade4d584e3" providerId="LiveId" clId="{5B51F3AD-A0C8-4C38-B595-A9A6723CF0D9}" dt="2025-05-19T14:10:57.423" v="457" actId="14100"/>
          <ac:picMkLst>
            <pc:docMk/>
            <pc:sldMk cId="2729171633" sldId="282"/>
            <ac:picMk id="7" creationId="{4004AF4F-3D22-0C82-B822-BFDD2BB55507}"/>
          </ac:picMkLst>
        </pc:picChg>
      </pc:sldChg>
      <pc:sldChg chg="addSp delSp modSp add mod">
        <pc:chgData name="sameh marzuq" userId="acadf8ade4d584e3" providerId="LiveId" clId="{5B51F3AD-A0C8-4C38-B595-A9A6723CF0D9}" dt="2025-05-19T14:44:59.573" v="758" actId="1037"/>
        <pc:sldMkLst>
          <pc:docMk/>
          <pc:sldMk cId="278104595" sldId="283"/>
        </pc:sldMkLst>
        <pc:spChg chg="del">
          <ac:chgData name="sameh marzuq" userId="acadf8ade4d584e3" providerId="LiveId" clId="{5B51F3AD-A0C8-4C38-B595-A9A6723CF0D9}" dt="2025-05-19T13:15:24.496" v="39" actId="478"/>
          <ac:spMkLst>
            <pc:docMk/>
            <pc:sldMk cId="278104595" sldId="283"/>
            <ac:spMk id="2" creationId="{F7856802-34C8-4471-F1B0-225BC8F2E0DA}"/>
          </ac:spMkLst>
        </pc:spChg>
        <pc:spChg chg="mod">
          <ac:chgData name="sameh marzuq" userId="acadf8ade4d584e3" providerId="LiveId" clId="{5B51F3AD-A0C8-4C38-B595-A9A6723CF0D9}" dt="2025-05-19T14:32:53.986" v="713" actId="108"/>
          <ac:spMkLst>
            <pc:docMk/>
            <pc:sldMk cId="278104595" sldId="283"/>
            <ac:spMk id="4" creationId="{6F917D84-19FE-A4B0-9CE2-4202D12A9507}"/>
          </ac:spMkLst>
        </pc:spChg>
        <pc:spChg chg="mod">
          <ac:chgData name="sameh marzuq" userId="acadf8ade4d584e3" providerId="LiveId" clId="{5B51F3AD-A0C8-4C38-B595-A9A6723CF0D9}" dt="2025-05-19T14:44:59.573" v="758" actId="1037"/>
          <ac:spMkLst>
            <pc:docMk/>
            <pc:sldMk cId="278104595" sldId="283"/>
            <ac:spMk id="5" creationId="{AD485C67-DBD7-0189-864B-D3AFB6F2C7AB}"/>
          </ac:spMkLst>
        </pc:spChg>
        <pc:spChg chg="add del mod">
          <ac:chgData name="sameh marzuq" userId="acadf8ade4d584e3" providerId="LiveId" clId="{5B51F3AD-A0C8-4C38-B595-A9A6723CF0D9}" dt="2025-05-19T14:33:01.067" v="715" actId="478"/>
          <ac:spMkLst>
            <pc:docMk/>
            <pc:sldMk cId="278104595" sldId="283"/>
            <ac:spMk id="7" creationId="{31D511E2-B16A-904C-3F48-342100CD3D91}"/>
          </ac:spMkLst>
        </pc:spChg>
        <pc:spChg chg="mod">
          <ac:chgData name="sameh marzuq" userId="acadf8ade4d584e3" providerId="LiveId" clId="{5B51F3AD-A0C8-4C38-B595-A9A6723CF0D9}" dt="2025-05-19T14:44:53.401" v="740" actId="1037"/>
          <ac:spMkLst>
            <pc:docMk/>
            <pc:sldMk cId="278104595" sldId="283"/>
            <ac:spMk id="8" creationId="{3C6E910E-12E2-13A8-75BA-6A1DE020579A}"/>
          </ac:spMkLst>
        </pc:spChg>
        <pc:spChg chg="add mod">
          <ac:chgData name="sameh marzuq" userId="acadf8ade4d584e3" providerId="LiveId" clId="{5B51F3AD-A0C8-4C38-B595-A9A6723CF0D9}" dt="2025-05-19T13:16:02.571" v="42" actId="1076"/>
          <ac:spMkLst>
            <pc:docMk/>
            <pc:sldMk cId="278104595" sldId="283"/>
            <ac:spMk id="9" creationId="{0ECE7954-FC56-DD45-AE81-32F3F8E54B91}"/>
          </ac:spMkLst>
        </pc:spChg>
        <pc:picChg chg="add mod">
          <ac:chgData name="sameh marzuq" userId="acadf8ade4d584e3" providerId="LiveId" clId="{5B51F3AD-A0C8-4C38-B595-A9A6723CF0D9}" dt="2025-05-19T13:15:57.677" v="41" actId="1076"/>
          <ac:picMkLst>
            <pc:docMk/>
            <pc:sldMk cId="278104595" sldId="283"/>
            <ac:picMk id="10" creationId="{51A47526-B053-06ED-0ADA-74045A8085DE}"/>
          </ac:picMkLst>
        </pc:picChg>
      </pc:sldChg>
      <pc:sldChg chg="delSp new del mod">
        <pc:chgData name="sameh marzuq" userId="acadf8ade4d584e3" providerId="LiveId" clId="{5B51F3AD-A0C8-4C38-B595-A9A6723CF0D9}" dt="2025-05-19T13:10:42.828" v="3" actId="47"/>
        <pc:sldMkLst>
          <pc:docMk/>
          <pc:sldMk cId="712371219" sldId="283"/>
        </pc:sldMkLst>
        <pc:spChg chg="del">
          <ac:chgData name="sameh marzuq" userId="acadf8ade4d584e3" providerId="LiveId" clId="{5B51F3AD-A0C8-4C38-B595-A9A6723CF0D9}" dt="2025-05-19T13:10:06.664" v="1" actId="478"/>
          <ac:spMkLst>
            <pc:docMk/>
            <pc:sldMk cId="712371219" sldId="283"/>
            <ac:spMk id="2" creationId="{1DEBFE9B-7339-189E-581E-4AD46E321E73}"/>
          </ac:spMkLst>
        </pc:spChg>
        <pc:spChg chg="del">
          <ac:chgData name="sameh marzuq" userId="acadf8ade4d584e3" providerId="LiveId" clId="{5B51F3AD-A0C8-4C38-B595-A9A6723CF0D9}" dt="2025-05-19T13:10:08.186" v="2" actId="478"/>
          <ac:spMkLst>
            <pc:docMk/>
            <pc:sldMk cId="712371219" sldId="283"/>
            <ac:spMk id="3" creationId="{681E59EB-A849-F5F8-ACB0-DA5B9697ACBB}"/>
          </ac:spMkLst>
        </pc:spChg>
      </pc:sldChg>
      <pc:sldChg chg="addSp delSp modSp add mod replId">
        <pc:chgData name="sameh marzuq" userId="acadf8ade4d584e3" providerId="LiveId" clId="{5B51F3AD-A0C8-4C38-B595-A9A6723CF0D9}" dt="2025-05-19T13:14:53.871" v="38" actId="20577"/>
        <pc:sldMkLst>
          <pc:docMk/>
          <pc:sldMk cId="668772286" sldId="284"/>
        </pc:sldMkLst>
        <pc:spChg chg="del">
          <ac:chgData name="sameh marzuq" userId="acadf8ade4d584e3" providerId="LiveId" clId="{5B51F3AD-A0C8-4C38-B595-A9A6723CF0D9}" dt="2025-05-19T13:11:06.559" v="5" actId="478"/>
          <ac:spMkLst>
            <pc:docMk/>
            <pc:sldMk cId="668772286" sldId="284"/>
            <ac:spMk id="2" creationId="{21D3A995-B609-8383-B52D-722C504444F4}"/>
          </ac:spMkLst>
        </pc:spChg>
        <pc:spChg chg="add del mod">
          <ac:chgData name="sameh marzuq" userId="acadf8ade4d584e3" providerId="LiveId" clId="{5B51F3AD-A0C8-4C38-B595-A9A6723CF0D9}" dt="2025-05-19T13:11:28.458" v="6" actId="478"/>
          <ac:spMkLst>
            <pc:docMk/>
            <pc:sldMk cId="668772286" sldId="284"/>
            <ac:spMk id="5" creationId="{485E52F5-7003-C3E6-E984-EF9620F49969}"/>
          </ac:spMkLst>
        </pc:spChg>
        <pc:spChg chg="add del mod">
          <ac:chgData name="sameh marzuq" userId="acadf8ade4d584e3" providerId="LiveId" clId="{5B51F3AD-A0C8-4C38-B595-A9A6723CF0D9}" dt="2025-05-19T13:12:59.645" v="15" actId="478"/>
          <ac:spMkLst>
            <pc:docMk/>
            <pc:sldMk cId="668772286" sldId="284"/>
            <ac:spMk id="8" creationId="{C48A4B24-24DC-8B34-DC41-7874CC5A3411}"/>
          </ac:spMkLst>
        </pc:spChg>
        <pc:spChg chg="add del mod">
          <ac:chgData name="sameh marzuq" userId="acadf8ade4d584e3" providerId="LiveId" clId="{5B51F3AD-A0C8-4C38-B595-A9A6723CF0D9}" dt="2025-05-19T13:13:04.250" v="16" actId="478"/>
          <ac:spMkLst>
            <pc:docMk/>
            <pc:sldMk cId="668772286" sldId="284"/>
            <ac:spMk id="11" creationId="{681042A1-64F0-49F9-98EC-07603C32F870}"/>
          </ac:spMkLst>
        </pc:spChg>
        <pc:spChg chg="add mod">
          <ac:chgData name="sameh marzuq" userId="acadf8ade4d584e3" providerId="LiveId" clId="{5B51F3AD-A0C8-4C38-B595-A9A6723CF0D9}" dt="2025-05-19T13:14:53.871" v="38" actId="20577"/>
          <ac:spMkLst>
            <pc:docMk/>
            <pc:sldMk cId="668772286" sldId="284"/>
            <ac:spMk id="12" creationId="{AC79547D-54CA-D136-B67B-08F90B7DD90B}"/>
          </ac:spMkLst>
        </pc:spChg>
        <pc:picChg chg="add mod">
          <ac:chgData name="sameh marzuq" userId="acadf8ade4d584e3" providerId="LiveId" clId="{5B51F3AD-A0C8-4C38-B595-A9A6723CF0D9}" dt="2025-05-19T13:14:21.628" v="31" actId="1076"/>
          <ac:picMkLst>
            <pc:docMk/>
            <pc:sldMk cId="668772286" sldId="284"/>
            <ac:picMk id="13" creationId="{2EEACDDD-BAF4-D548-6BF7-CFF1591BCC6D}"/>
          </ac:picMkLst>
        </pc:picChg>
      </pc:sldChg>
      <pc:sldChg chg="addSp delSp modSp add mod">
        <pc:chgData name="sameh marzuq" userId="acadf8ade4d584e3" providerId="LiveId" clId="{5B51F3AD-A0C8-4C38-B595-A9A6723CF0D9}" dt="2025-05-19T14:45:43.397" v="799" actId="14100"/>
        <pc:sldMkLst>
          <pc:docMk/>
          <pc:sldMk cId="410757749" sldId="285"/>
        </pc:sldMkLst>
        <pc:spChg chg="add del mod">
          <ac:chgData name="sameh marzuq" userId="acadf8ade4d584e3" providerId="LiveId" clId="{5B51F3AD-A0C8-4C38-B595-A9A6723CF0D9}" dt="2025-05-19T13:22:26.346" v="64" actId="478"/>
          <ac:spMkLst>
            <pc:docMk/>
            <pc:sldMk cId="410757749" sldId="285"/>
            <ac:spMk id="3" creationId="{4A8FEB71-8B22-2EA1-3192-EDE8F93306A4}"/>
          </ac:spMkLst>
        </pc:spChg>
        <pc:spChg chg="del">
          <ac:chgData name="sameh marzuq" userId="acadf8ade4d584e3" providerId="LiveId" clId="{5B51F3AD-A0C8-4C38-B595-A9A6723CF0D9}" dt="2025-05-19T13:20:29.411" v="44" actId="478"/>
          <ac:spMkLst>
            <pc:docMk/>
            <pc:sldMk cId="410757749" sldId="285"/>
            <ac:spMk id="5" creationId="{646E4232-9A01-08B5-5D2E-E3C3D9B4A22D}"/>
          </ac:spMkLst>
        </pc:spChg>
        <pc:spChg chg="add mod">
          <ac:chgData name="sameh marzuq" userId="acadf8ade4d584e3" providerId="LiveId" clId="{5B51F3AD-A0C8-4C38-B595-A9A6723CF0D9}" dt="2025-05-19T13:22:37.668" v="66" actId="1076"/>
          <ac:spMkLst>
            <pc:docMk/>
            <pc:sldMk cId="410757749" sldId="285"/>
            <ac:spMk id="9" creationId="{B880C603-EC08-32D8-98FB-6F2F9B6192A4}"/>
          </ac:spMkLst>
        </pc:spChg>
        <pc:spChg chg="mod">
          <ac:chgData name="sameh marzuq" userId="acadf8ade4d584e3" providerId="LiveId" clId="{5B51F3AD-A0C8-4C38-B595-A9A6723CF0D9}" dt="2025-05-19T14:45:43.397" v="799" actId="14100"/>
          <ac:spMkLst>
            <pc:docMk/>
            <pc:sldMk cId="410757749" sldId="285"/>
            <ac:spMk id="16" creationId="{DA83A9AF-5040-FE71-1381-76E8A0CF286A}"/>
          </ac:spMkLst>
        </pc:spChg>
        <pc:spChg chg="mod">
          <ac:chgData name="sameh marzuq" userId="acadf8ade4d584e3" providerId="LiveId" clId="{5B51F3AD-A0C8-4C38-B595-A9A6723CF0D9}" dt="2025-05-19T14:45:40.333" v="798" actId="14100"/>
          <ac:spMkLst>
            <pc:docMk/>
            <pc:sldMk cId="410757749" sldId="285"/>
            <ac:spMk id="17" creationId="{F5374BB8-7DE6-B698-9953-CA8B7996040F}"/>
          </ac:spMkLst>
        </pc:spChg>
        <pc:spChg chg="mod">
          <ac:chgData name="sameh marzuq" userId="acadf8ade4d584e3" providerId="LiveId" clId="{5B51F3AD-A0C8-4C38-B595-A9A6723CF0D9}" dt="2025-05-19T14:45:37.644" v="797" actId="14100"/>
          <ac:spMkLst>
            <pc:docMk/>
            <pc:sldMk cId="410757749" sldId="285"/>
            <ac:spMk id="18" creationId="{8B3FC4E5-1FDD-84A4-9D4A-FC363148BDA6}"/>
          </ac:spMkLst>
        </pc:spChg>
        <pc:picChg chg="add del mod">
          <ac:chgData name="sameh marzuq" userId="acadf8ade4d584e3" providerId="LiveId" clId="{5B51F3AD-A0C8-4C38-B595-A9A6723CF0D9}" dt="2025-05-19T13:20:49.308" v="48" actId="21"/>
          <ac:picMkLst>
            <pc:docMk/>
            <pc:sldMk cId="410757749" sldId="285"/>
            <ac:picMk id="4" creationId="{E9A78A10-325E-97DA-27EE-09A3E7C052B5}"/>
          </ac:picMkLst>
        </pc:picChg>
        <pc:picChg chg="del">
          <ac:chgData name="sameh marzuq" userId="acadf8ade4d584e3" providerId="LiveId" clId="{5B51F3AD-A0C8-4C38-B595-A9A6723CF0D9}" dt="2025-05-19T13:20:30.597" v="45" actId="478"/>
          <ac:picMkLst>
            <pc:docMk/>
            <pc:sldMk cId="410757749" sldId="285"/>
            <ac:picMk id="7" creationId="{F7253B42-F352-D8FA-B874-3CBB30942795}"/>
          </ac:picMkLst>
        </pc:picChg>
        <pc:picChg chg="add mod">
          <ac:chgData name="sameh marzuq" userId="acadf8ade4d584e3" providerId="LiveId" clId="{5B51F3AD-A0C8-4C38-B595-A9A6723CF0D9}" dt="2025-05-19T13:22:37.668" v="66" actId="1076"/>
          <ac:picMkLst>
            <pc:docMk/>
            <pc:sldMk cId="410757749" sldId="285"/>
            <ac:picMk id="8" creationId="{92E1FB14-7B48-F3DA-EDA5-6ED753F6F55F}"/>
          </ac:picMkLst>
        </pc:picChg>
      </pc:sldChg>
      <pc:sldChg chg="addSp delSp modSp add mod replId">
        <pc:chgData name="sameh marzuq" userId="acadf8ade4d584e3" providerId="LiveId" clId="{5B51F3AD-A0C8-4C38-B595-A9A6723CF0D9}" dt="2025-05-19T13:24:11.154" v="71" actId="27636"/>
        <pc:sldMkLst>
          <pc:docMk/>
          <pc:sldMk cId="3324313776" sldId="286"/>
        </pc:sldMkLst>
        <pc:spChg chg="mod">
          <ac:chgData name="sameh marzuq" userId="acadf8ade4d584e3" providerId="LiveId" clId="{5B51F3AD-A0C8-4C38-B595-A9A6723CF0D9}" dt="2025-05-19T13:24:11.154" v="71" actId="27636"/>
          <ac:spMkLst>
            <pc:docMk/>
            <pc:sldMk cId="3324313776" sldId="286"/>
            <ac:spMk id="4" creationId="{0054FCA3-7624-001D-F584-804340AEB065}"/>
          </ac:spMkLst>
        </pc:spChg>
        <pc:spChg chg="del">
          <ac:chgData name="sameh marzuq" userId="acadf8ade4d584e3" providerId="LiveId" clId="{5B51F3AD-A0C8-4C38-B595-A9A6723CF0D9}" dt="2025-05-19T13:21:03.242" v="50" actId="478"/>
          <ac:spMkLst>
            <pc:docMk/>
            <pc:sldMk cId="3324313776" sldId="286"/>
            <ac:spMk id="5" creationId="{BAD1A223-F9FF-3F28-A9E4-2EC4DB647804}"/>
          </ac:spMkLst>
        </pc:spChg>
        <pc:spChg chg="add del mod">
          <ac:chgData name="sameh marzuq" userId="acadf8ade4d584e3" providerId="LiveId" clId="{5B51F3AD-A0C8-4C38-B595-A9A6723CF0D9}" dt="2025-05-19T13:21:05.129" v="51" actId="478"/>
          <ac:spMkLst>
            <pc:docMk/>
            <pc:sldMk cId="3324313776" sldId="286"/>
            <ac:spMk id="9" creationId="{EA89B2EA-B0D3-7EA0-F25B-0D81D03C28C8}"/>
          </ac:spMkLst>
        </pc:spChg>
        <pc:spChg chg="add mod">
          <ac:chgData name="sameh marzuq" userId="acadf8ade4d584e3" providerId="LiveId" clId="{5B51F3AD-A0C8-4C38-B595-A9A6723CF0D9}" dt="2025-05-19T13:22:12.461" v="63" actId="255"/>
          <ac:spMkLst>
            <pc:docMk/>
            <pc:sldMk cId="3324313776" sldId="286"/>
            <ac:spMk id="11" creationId="{73F32067-D977-9799-0E29-6F9550EC7EEA}"/>
          </ac:spMkLst>
        </pc:spChg>
        <pc:picChg chg="del">
          <ac:chgData name="sameh marzuq" userId="acadf8ade4d584e3" providerId="LiveId" clId="{5B51F3AD-A0C8-4C38-B595-A9A6723CF0D9}" dt="2025-05-19T13:21:01.712" v="49" actId="478"/>
          <ac:picMkLst>
            <pc:docMk/>
            <pc:sldMk cId="3324313776" sldId="286"/>
            <ac:picMk id="7" creationId="{B1D106D4-36AD-6546-EE2B-F535F9A0EA51}"/>
          </ac:picMkLst>
        </pc:picChg>
        <pc:picChg chg="add mod">
          <ac:chgData name="sameh marzuq" userId="acadf8ade4d584e3" providerId="LiveId" clId="{5B51F3AD-A0C8-4C38-B595-A9A6723CF0D9}" dt="2025-05-19T13:21:23.643" v="57" actId="1037"/>
          <ac:picMkLst>
            <pc:docMk/>
            <pc:sldMk cId="3324313776" sldId="286"/>
            <ac:picMk id="10" creationId="{E9A78A10-325E-97DA-27EE-09A3E7C052B5}"/>
          </ac:picMkLst>
        </pc:picChg>
      </pc:sldChg>
      <pc:sldChg chg="addSp delSp modSp add mod">
        <pc:chgData name="sameh marzuq" userId="acadf8ade4d584e3" providerId="LiveId" clId="{5B51F3AD-A0C8-4C38-B595-A9A6723CF0D9}" dt="2025-05-19T13:25:41.251" v="95" actId="14100"/>
        <pc:sldMkLst>
          <pc:docMk/>
          <pc:sldMk cId="146297055" sldId="287"/>
        </pc:sldMkLst>
        <pc:spChg chg="mod">
          <ac:chgData name="sameh marzuq" userId="acadf8ade4d584e3" providerId="LiveId" clId="{5B51F3AD-A0C8-4C38-B595-A9A6723CF0D9}" dt="2025-05-19T13:24:16.698" v="72" actId="20577"/>
          <ac:spMkLst>
            <pc:docMk/>
            <pc:sldMk cId="146297055" sldId="287"/>
            <ac:spMk id="4" creationId="{AB28FAEA-643D-3FA1-F504-01D1C31842F7}"/>
          </ac:spMkLst>
        </pc:spChg>
        <pc:spChg chg="add mod">
          <ac:chgData name="sameh marzuq" userId="acadf8ade4d584e3" providerId="LiveId" clId="{5B51F3AD-A0C8-4C38-B595-A9A6723CF0D9}" dt="2025-05-19T13:25:22.699" v="90" actId="1038"/>
          <ac:spMkLst>
            <pc:docMk/>
            <pc:sldMk cId="146297055" sldId="287"/>
            <ac:spMk id="5" creationId="{173B9F7F-A283-0F9C-0E54-D3C076DBB884}"/>
          </ac:spMkLst>
        </pc:spChg>
        <pc:spChg chg="add del mod">
          <ac:chgData name="sameh marzuq" userId="acadf8ade4d584e3" providerId="LiveId" clId="{5B51F3AD-A0C8-4C38-B595-A9A6723CF0D9}" dt="2025-05-19T13:25:10.280" v="78" actId="478"/>
          <ac:spMkLst>
            <pc:docMk/>
            <pc:sldMk cId="146297055" sldId="287"/>
            <ac:spMk id="8" creationId="{BA41D162-D13B-6B89-32AB-B9441CD77519}"/>
          </ac:spMkLst>
        </pc:spChg>
        <pc:spChg chg="del">
          <ac:chgData name="sameh marzuq" userId="acadf8ade4d584e3" providerId="LiveId" clId="{5B51F3AD-A0C8-4C38-B595-A9A6723CF0D9}" dt="2025-05-19T13:24:56.720" v="75" actId="478"/>
          <ac:spMkLst>
            <pc:docMk/>
            <pc:sldMk cId="146297055" sldId="287"/>
            <ac:spMk id="11" creationId="{C8E3F175-6EDA-33A5-D671-B88BE0C326BC}"/>
          </ac:spMkLst>
        </pc:spChg>
        <pc:picChg chg="add mod">
          <ac:chgData name="sameh marzuq" userId="acadf8ade4d584e3" providerId="LiveId" clId="{5B51F3AD-A0C8-4C38-B595-A9A6723CF0D9}" dt="2025-05-19T13:25:41.251" v="95" actId="14100"/>
          <ac:picMkLst>
            <pc:docMk/>
            <pc:sldMk cId="146297055" sldId="287"/>
            <ac:picMk id="9" creationId="{3A20A71D-374A-A6A6-AEB0-46F7D40B76D6}"/>
          </ac:picMkLst>
        </pc:picChg>
        <pc:picChg chg="del">
          <ac:chgData name="sameh marzuq" userId="acadf8ade4d584e3" providerId="LiveId" clId="{5B51F3AD-A0C8-4C38-B595-A9A6723CF0D9}" dt="2025-05-19T13:25:26.436" v="91" actId="478"/>
          <ac:picMkLst>
            <pc:docMk/>
            <pc:sldMk cId="146297055" sldId="287"/>
            <ac:picMk id="10" creationId="{1B6C90A0-B1E7-ECBC-95C2-2A08430F1500}"/>
          </ac:picMkLst>
        </pc:picChg>
      </pc:sldChg>
      <pc:sldChg chg="modSp add mod ord">
        <pc:chgData name="sameh marzuq" userId="acadf8ade4d584e3" providerId="LiveId" clId="{5B51F3AD-A0C8-4C38-B595-A9A6723CF0D9}" dt="2025-05-19T14:48:51.276" v="801" actId="1076"/>
        <pc:sldMkLst>
          <pc:docMk/>
          <pc:sldMk cId="1178033991" sldId="288"/>
        </pc:sldMkLst>
        <pc:spChg chg="mod">
          <ac:chgData name="sameh marzuq" userId="acadf8ade4d584e3" providerId="LiveId" clId="{5B51F3AD-A0C8-4C38-B595-A9A6723CF0D9}" dt="2025-05-19T14:32:35.568" v="698" actId="108"/>
          <ac:spMkLst>
            <pc:docMk/>
            <pc:sldMk cId="1178033991" sldId="288"/>
            <ac:spMk id="16" creationId="{059A25E5-6A38-8F03-6A6B-5E356C8536A4}"/>
          </ac:spMkLst>
        </pc:spChg>
        <pc:spChg chg="mod">
          <ac:chgData name="sameh marzuq" userId="acadf8ade4d584e3" providerId="LiveId" clId="{5B51F3AD-A0C8-4C38-B595-A9A6723CF0D9}" dt="2025-05-19T14:48:51.276" v="801" actId="1076"/>
          <ac:spMkLst>
            <pc:docMk/>
            <pc:sldMk cId="1178033991" sldId="288"/>
            <ac:spMk id="17" creationId="{B992DDD2-B610-2772-ED0B-097F1D1DCBD6}"/>
          </ac:spMkLst>
        </pc:spChg>
        <pc:spChg chg="mod">
          <ac:chgData name="sameh marzuq" userId="acadf8ade4d584e3" providerId="LiveId" clId="{5B51F3AD-A0C8-4C38-B595-A9A6723CF0D9}" dt="2025-05-19T14:48:47.109" v="800" actId="14100"/>
          <ac:spMkLst>
            <pc:docMk/>
            <pc:sldMk cId="1178033991" sldId="288"/>
            <ac:spMk id="18" creationId="{0EFD69EF-E45E-0FE5-AD93-482328930621}"/>
          </ac:spMkLst>
        </pc:spChg>
      </pc:sldChg>
      <pc:sldChg chg="addSp delSp modSp add mod ord">
        <pc:chgData name="sameh marzuq" userId="acadf8ade4d584e3" providerId="LiveId" clId="{5B51F3AD-A0C8-4C38-B595-A9A6723CF0D9}" dt="2025-05-19T14:49:39.660" v="845" actId="14100"/>
        <pc:sldMkLst>
          <pc:docMk/>
          <pc:sldMk cId="997675969" sldId="289"/>
        </pc:sldMkLst>
        <pc:spChg chg="del">
          <ac:chgData name="sameh marzuq" userId="acadf8ade4d584e3" providerId="LiveId" clId="{5B51F3AD-A0C8-4C38-B595-A9A6723CF0D9}" dt="2025-05-19T13:32:00.350" v="189" actId="478"/>
          <ac:spMkLst>
            <pc:docMk/>
            <pc:sldMk cId="997675969" sldId="289"/>
            <ac:spMk id="2" creationId="{1607DE79-AB69-025D-9D93-CE68E4263993}"/>
          </ac:spMkLst>
        </pc:spChg>
        <pc:spChg chg="del">
          <ac:chgData name="sameh marzuq" userId="acadf8ade4d584e3" providerId="LiveId" clId="{5B51F3AD-A0C8-4C38-B595-A9A6723CF0D9}" dt="2025-05-19T13:31:57.517" v="188" actId="478"/>
          <ac:spMkLst>
            <pc:docMk/>
            <pc:sldMk cId="997675969" sldId="289"/>
            <ac:spMk id="7" creationId="{0435983A-0F49-66D4-29E5-0C6B0B194049}"/>
          </ac:spMkLst>
        </pc:spChg>
        <pc:spChg chg="mod">
          <ac:chgData name="sameh marzuq" userId="acadf8ade4d584e3" providerId="LiveId" clId="{5B51F3AD-A0C8-4C38-B595-A9A6723CF0D9}" dt="2025-05-19T14:32:24.510" v="683" actId="108"/>
          <ac:spMkLst>
            <pc:docMk/>
            <pc:sldMk cId="997675969" sldId="289"/>
            <ac:spMk id="10" creationId="{E184A74E-5B9F-3DFB-23C2-6692BE60D2A2}"/>
          </ac:spMkLst>
        </pc:spChg>
        <pc:spChg chg="mod">
          <ac:chgData name="sameh marzuq" userId="acadf8ade4d584e3" providerId="LiveId" clId="{5B51F3AD-A0C8-4C38-B595-A9A6723CF0D9}" dt="2025-05-19T14:49:39.660" v="845" actId="14100"/>
          <ac:spMkLst>
            <pc:docMk/>
            <pc:sldMk cId="997675969" sldId="289"/>
            <ac:spMk id="11" creationId="{D0A82DE1-35D6-DFE4-7F94-B9D7B5D64103}"/>
          </ac:spMkLst>
        </pc:spChg>
        <pc:spChg chg="mod">
          <ac:chgData name="sameh marzuq" userId="acadf8ade4d584e3" providerId="LiveId" clId="{5B51F3AD-A0C8-4C38-B595-A9A6723CF0D9}" dt="2025-05-19T14:49:30.284" v="843" actId="14100"/>
          <ac:spMkLst>
            <pc:docMk/>
            <pc:sldMk cId="997675969" sldId="289"/>
            <ac:spMk id="12" creationId="{0BB44B61-7874-6269-53A6-8F631600D861}"/>
          </ac:spMkLst>
        </pc:spChg>
        <pc:spChg chg="mod">
          <ac:chgData name="sameh marzuq" userId="acadf8ade4d584e3" providerId="LiveId" clId="{5B51F3AD-A0C8-4C38-B595-A9A6723CF0D9}" dt="2025-05-19T14:49:33.603" v="844" actId="14100"/>
          <ac:spMkLst>
            <pc:docMk/>
            <pc:sldMk cId="997675969" sldId="289"/>
            <ac:spMk id="13" creationId="{5A335ABB-E3E7-5C48-695C-012845F424D7}"/>
          </ac:spMkLst>
        </pc:spChg>
        <pc:picChg chg="add mod">
          <ac:chgData name="sameh marzuq" userId="acadf8ade4d584e3" providerId="LiveId" clId="{5B51F3AD-A0C8-4C38-B595-A9A6723CF0D9}" dt="2025-05-19T13:32:19.804" v="193" actId="1076"/>
          <ac:picMkLst>
            <pc:docMk/>
            <pc:sldMk cId="997675969" sldId="289"/>
            <ac:picMk id="3" creationId="{7A7DE00A-1FDA-2697-51E5-D91519736A40}"/>
          </ac:picMkLst>
        </pc:picChg>
        <pc:picChg chg="add mod">
          <ac:chgData name="sameh marzuq" userId="acadf8ade4d584e3" providerId="LiveId" clId="{5B51F3AD-A0C8-4C38-B595-A9A6723CF0D9}" dt="2025-05-19T13:32:19.804" v="193" actId="1076"/>
          <ac:picMkLst>
            <pc:docMk/>
            <pc:sldMk cId="997675969" sldId="289"/>
            <ac:picMk id="4" creationId="{D3182461-9E50-E099-3DB1-8D70DD31A5E7}"/>
          </ac:picMkLst>
        </pc:picChg>
      </pc:sldChg>
      <pc:sldChg chg="add del setBg">
        <pc:chgData name="sameh marzuq" userId="acadf8ade4d584e3" providerId="LiveId" clId="{5B51F3AD-A0C8-4C38-B595-A9A6723CF0D9}" dt="2025-05-19T13:30:20.835" v="169"/>
        <pc:sldMkLst>
          <pc:docMk/>
          <pc:sldMk cId="3744564461" sldId="289"/>
        </pc:sldMkLst>
      </pc:sldChg>
      <pc:sldChg chg="addSp delSp modSp add mod ord">
        <pc:chgData name="sameh marzuq" userId="acadf8ade4d584e3" providerId="LiveId" clId="{5B51F3AD-A0C8-4C38-B595-A9A6723CF0D9}" dt="2025-05-19T13:32:56.080" v="224" actId="27636"/>
        <pc:sldMkLst>
          <pc:docMk/>
          <pc:sldMk cId="2909878295" sldId="290"/>
        </pc:sldMkLst>
        <pc:spChg chg="mod">
          <ac:chgData name="sameh marzuq" userId="acadf8ade4d584e3" providerId="LiveId" clId="{5B51F3AD-A0C8-4C38-B595-A9A6723CF0D9}" dt="2025-05-19T13:32:56.080" v="224" actId="27636"/>
          <ac:spMkLst>
            <pc:docMk/>
            <pc:sldMk cId="2909878295" sldId="290"/>
            <ac:spMk id="5" creationId="{43BC2F4B-3323-2901-8CBE-31C69DA2F86A}"/>
          </ac:spMkLst>
        </pc:spChg>
        <pc:spChg chg="del">
          <ac:chgData name="sameh marzuq" userId="acadf8ade4d584e3" providerId="LiveId" clId="{5B51F3AD-A0C8-4C38-B595-A9A6723CF0D9}" dt="2025-05-19T13:30:52.100" v="176" actId="478"/>
          <ac:spMkLst>
            <pc:docMk/>
            <pc:sldMk cId="2909878295" sldId="290"/>
            <ac:spMk id="7" creationId="{C2AC87FA-B7D8-914E-2AC0-93987196AA2F}"/>
          </ac:spMkLst>
        </pc:spChg>
        <pc:spChg chg="del">
          <ac:chgData name="sameh marzuq" userId="acadf8ade4d584e3" providerId="LiveId" clId="{5B51F3AD-A0C8-4C38-B595-A9A6723CF0D9}" dt="2025-05-19T13:30:53.389" v="177" actId="478"/>
          <ac:spMkLst>
            <pc:docMk/>
            <pc:sldMk cId="2909878295" sldId="290"/>
            <ac:spMk id="8" creationId="{42C21FC0-3952-DE16-5247-3D2F79AFB4B9}"/>
          </ac:spMkLst>
        </pc:spChg>
        <pc:picChg chg="add mod">
          <ac:chgData name="sameh marzuq" userId="acadf8ade4d584e3" providerId="LiveId" clId="{5B51F3AD-A0C8-4C38-B595-A9A6723CF0D9}" dt="2025-05-19T13:32:08.418" v="190" actId="14100"/>
          <ac:picMkLst>
            <pc:docMk/>
            <pc:sldMk cId="2909878295" sldId="290"/>
            <ac:picMk id="9" creationId="{5D59EE65-31E5-E686-F5B8-8C9CC711426E}"/>
          </ac:picMkLst>
        </pc:picChg>
        <pc:picChg chg="add mod">
          <ac:chgData name="sameh marzuq" userId="acadf8ade4d584e3" providerId="LiveId" clId="{5B51F3AD-A0C8-4C38-B595-A9A6723CF0D9}" dt="2025-05-19T13:32:11.361" v="191" actId="14100"/>
          <ac:picMkLst>
            <pc:docMk/>
            <pc:sldMk cId="2909878295" sldId="290"/>
            <ac:picMk id="10" creationId="{B95AD461-2206-64AA-59FC-AF53FFB083D8}"/>
          </ac:picMkLst>
        </pc:picChg>
      </pc:sldChg>
      <pc:sldChg chg="addSp delSp modSp add mod">
        <pc:chgData name="sameh marzuq" userId="acadf8ade4d584e3" providerId="LiveId" clId="{5B51F3AD-A0C8-4C38-B595-A9A6723CF0D9}" dt="2025-05-19T14:50:12.661" v="887" actId="1037"/>
        <pc:sldMkLst>
          <pc:docMk/>
          <pc:sldMk cId="1812544035" sldId="291"/>
        </pc:sldMkLst>
        <pc:spChg chg="mod">
          <ac:chgData name="sameh marzuq" userId="acadf8ade4d584e3" providerId="LiveId" clId="{5B51F3AD-A0C8-4C38-B595-A9A6723CF0D9}" dt="2025-05-19T14:32:18.277" v="677" actId="108"/>
          <ac:spMkLst>
            <pc:docMk/>
            <pc:sldMk cId="1812544035" sldId="291"/>
            <ac:spMk id="10" creationId="{6E2FB315-DFDA-1791-7A4A-DD6328307B9D}"/>
          </ac:spMkLst>
        </pc:spChg>
        <pc:spChg chg="mod">
          <ac:chgData name="sameh marzuq" userId="acadf8ade4d584e3" providerId="LiveId" clId="{5B51F3AD-A0C8-4C38-B595-A9A6723CF0D9}" dt="2025-05-19T14:50:08.056" v="869" actId="1037"/>
          <ac:spMkLst>
            <pc:docMk/>
            <pc:sldMk cId="1812544035" sldId="291"/>
            <ac:spMk id="11" creationId="{75F90599-4458-0DA3-1EBB-6DDADE7FEB6B}"/>
          </ac:spMkLst>
        </pc:spChg>
        <pc:spChg chg="mod">
          <ac:chgData name="sameh marzuq" userId="acadf8ade4d584e3" providerId="LiveId" clId="{5B51F3AD-A0C8-4C38-B595-A9A6723CF0D9}" dt="2025-05-19T14:49:57.627" v="846" actId="14100"/>
          <ac:spMkLst>
            <pc:docMk/>
            <pc:sldMk cId="1812544035" sldId="291"/>
            <ac:spMk id="12" creationId="{84B1A1BE-4936-2F91-E012-A0413FC4F67C}"/>
          </ac:spMkLst>
        </pc:spChg>
        <pc:spChg chg="mod">
          <ac:chgData name="sameh marzuq" userId="acadf8ade4d584e3" providerId="LiveId" clId="{5B51F3AD-A0C8-4C38-B595-A9A6723CF0D9}" dt="2025-05-19T14:50:12.661" v="887" actId="1037"/>
          <ac:spMkLst>
            <pc:docMk/>
            <pc:sldMk cId="1812544035" sldId="291"/>
            <ac:spMk id="13" creationId="{EB6DB060-46A3-A38A-768D-64CD635A248F}"/>
          </ac:spMkLst>
        </pc:spChg>
        <pc:picChg chg="add mod">
          <ac:chgData name="sameh marzuq" userId="acadf8ade4d584e3" providerId="LiveId" clId="{5B51F3AD-A0C8-4C38-B595-A9A6723CF0D9}" dt="2025-05-19T13:45:37.193" v="242" actId="1076"/>
          <ac:picMkLst>
            <pc:docMk/>
            <pc:sldMk cId="1812544035" sldId="291"/>
            <ac:picMk id="2" creationId="{238A5D0B-4B85-7011-7A57-03D6A7EEF120}"/>
          </ac:picMkLst>
        </pc:picChg>
        <pc:picChg chg="del">
          <ac:chgData name="sameh marzuq" userId="acadf8ade4d584e3" providerId="LiveId" clId="{5B51F3AD-A0C8-4C38-B595-A9A6723CF0D9}" dt="2025-05-19T13:34:11.396" v="231" actId="478"/>
          <ac:picMkLst>
            <pc:docMk/>
            <pc:sldMk cId="1812544035" sldId="291"/>
            <ac:picMk id="3" creationId="{DC666366-0CD1-9BF4-672A-74A6C8560169}"/>
          </ac:picMkLst>
        </pc:picChg>
        <pc:picChg chg="del">
          <ac:chgData name="sameh marzuq" userId="acadf8ade4d584e3" providerId="LiveId" clId="{5B51F3AD-A0C8-4C38-B595-A9A6723CF0D9}" dt="2025-05-19T13:34:12.721" v="232" actId="478"/>
          <ac:picMkLst>
            <pc:docMk/>
            <pc:sldMk cId="1812544035" sldId="291"/>
            <ac:picMk id="4" creationId="{8B2BF917-F9BF-6138-1850-B82EA74DF956}"/>
          </ac:picMkLst>
        </pc:picChg>
        <pc:picChg chg="add mod">
          <ac:chgData name="sameh marzuq" userId="acadf8ade4d584e3" providerId="LiveId" clId="{5B51F3AD-A0C8-4C38-B595-A9A6723CF0D9}" dt="2025-05-19T13:45:37.193" v="242" actId="1076"/>
          <ac:picMkLst>
            <pc:docMk/>
            <pc:sldMk cId="1812544035" sldId="291"/>
            <ac:picMk id="5" creationId="{00C460BB-33BE-EA4E-5DB2-179CA3477B28}"/>
          </ac:picMkLst>
        </pc:picChg>
      </pc:sldChg>
      <pc:sldChg chg="addSp delSp modSp add mod replId">
        <pc:chgData name="sameh marzuq" userId="acadf8ade4d584e3" providerId="LiveId" clId="{5B51F3AD-A0C8-4C38-B595-A9A6723CF0D9}" dt="2025-05-19T13:46:36.884" v="247" actId="14100"/>
        <pc:sldMkLst>
          <pc:docMk/>
          <pc:sldMk cId="2965141850" sldId="292"/>
        </pc:sldMkLst>
        <pc:spChg chg="mod">
          <ac:chgData name="sameh marzuq" userId="acadf8ade4d584e3" providerId="LiveId" clId="{5B51F3AD-A0C8-4C38-B595-A9A6723CF0D9}" dt="2025-05-19T13:34:06.416" v="230" actId="20577"/>
          <ac:spMkLst>
            <pc:docMk/>
            <pc:sldMk cId="2965141850" sldId="292"/>
            <ac:spMk id="5" creationId="{4FB6FBCE-92FD-3237-6CA4-71E32CFBDC7C}"/>
          </ac:spMkLst>
        </pc:spChg>
        <pc:picChg chg="add mod">
          <ac:chgData name="sameh marzuq" userId="acadf8ade4d584e3" providerId="LiveId" clId="{5B51F3AD-A0C8-4C38-B595-A9A6723CF0D9}" dt="2025-05-19T13:46:36.884" v="247" actId="14100"/>
          <ac:picMkLst>
            <pc:docMk/>
            <pc:sldMk cId="2965141850" sldId="292"/>
            <ac:picMk id="7" creationId="{91E57CE1-19C5-72DF-E6E6-B991A912F89E}"/>
          </ac:picMkLst>
        </pc:picChg>
        <pc:picChg chg="add mod">
          <ac:chgData name="sameh marzuq" userId="acadf8ade4d584e3" providerId="LiveId" clId="{5B51F3AD-A0C8-4C38-B595-A9A6723CF0D9}" dt="2025-05-19T13:45:55.402" v="243" actId="14100"/>
          <ac:picMkLst>
            <pc:docMk/>
            <pc:sldMk cId="2965141850" sldId="292"/>
            <ac:picMk id="8" creationId="{21FF4575-2F25-D7B4-FD63-79D8F569EACD}"/>
          </ac:picMkLst>
        </pc:picChg>
        <pc:picChg chg="del">
          <ac:chgData name="sameh marzuq" userId="acadf8ade4d584e3" providerId="LiveId" clId="{5B51F3AD-A0C8-4C38-B595-A9A6723CF0D9}" dt="2025-05-19T13:34:16.403" v="234" actId="478"/>
          <ac:picMkLst>
            <pc:docMk/>
            <pc:sldMk cId="2965141850" sldId="292"/>
            <ac:picMk id="9" creationId="{74BD81DE-3EA6-15D7-6EB3-1332042C7DA4}"/>
          </ac:picMkLst>
        </pc:picChg>
        <pc:picChg chg="del">
          <ac:chgData name="sameh marzuq" userId="acadf8ade4d584e3" providerId="LiveId" clId="{5B51F3AD-A0C8-4C38-B595-A9A6723CF0D9}" dt="2025-05-19T13:34:15.064" v="233" actId="478"/>
          <ac:picMkLst>
            <pc:docMk/>
            <pc:sldMk cId="2965141850" sldId="292"/>
            <ac:picMk id="10" creationId="{F28EF38E-9132-A5BA-03EE-FE741608BC92}"/>
          </ac:picMkLst>
        </pc:picChg>
      </pc:sldChg>
      <pc:sldChg chg="addSp delSp modSp add mod">
        <pc:chgData name="sameh marzuq" userId="acadf8ade4d584e3" providerId="LiveId" clId="{5B51F3AD-A0C8-4C38-B595-A9A6723CF0D9}" dt="2025-05-19T14:50:44.788" v="891" actId="14100"/>
        <pc:sldMkLst>
          <pc:docMk/>
          <pc:sldMk cId="4176911380" sldId="293"/>
        </pc:sldMkLst>
        <pc:spChg chg="mod">
          <ac:chgData name="sameh marzuq" userId="acadf8ade4d584e3" providerId="LiveId" clId="{5B51F3AD-A0C8-4C38-B595-A9A6723CF0D9}" dt="2025-05-19T14:32:01.181" v="661" actId="108"/>
          <ac:spMkLst>
            <pc:docMk/>
            <pc:sldMk cId="4176911380" sldId="293"/>
            <ac:spMk id="5" creationId="{4E702D77-3B58-99BB-8C0B-EA3D494492BC}"/>
          </ac:spMkLst>
        </pc:spChg>
        <pc:spChg chg="del">
          <ac:chgData name="sameh marzuq" userId="acadf8ade4d584e3" providerId="LiveId" clId="{5B51F3AD-A0C8-4C38-B595-A9A6723CF0D9}" dt="2025-05-19T13:47:30.200" v="249" actId="478"/>
          <ac:spMkLst>
            <pc:docMk/>
            <pc:sldMk cId="4176911380" sldId="293"/>
            <ac:spMk id="7" creationId="{3436BD1D-B72D-B348-918E-F947A01C49AA}"/>
          </ac:spMkLst>
        </pc:spChg>
        <pc:spChg chg="mod">
          <ac:chgData name="sameh marzuq" userId="acadf8ade4d584e3" providerId="LiveId" clId="{5B51F3AD-A0C8-4C38-B595-A9A6723CF0D9}" dt="2025-05-19T14:31:59.966" v="660" actId="108"/>
          <ac:spMkLst>
            <pc:docMk/>
            <pc:sldMk cId="4176911380" sldId="293"/>
            <ac:spMk id="8" creationId="{3204CAA7-274A-7865-F204-A1C62A3C9108}"/>
          </ac:spMkLst>
        </pc:spChg>
        <pc:spChg chg="mod">
          <ac:chgData name="sameh marzuq" userId="acadf8ade4d584e3" providerId="LiveId" clId="{5B51F3AD-A0C8-4C38-B595-A9A6723CF0D9}" dt="2025-05-19T14:50:40.364" v="890" actId="14100"/>
          <ac:spMkLst>
            <pc:docMk/>
            <pc:sldMk cId="4176911380" sldId="293"/>
            <ac:spMk id="9" creationId="{09426999-9D21-6C62-A391-2D9479F395FB}"/>
          </ac:spMkLst>
        </pc:spChg>
        <pc:spChg chg="mod">
          <ac:chgData name="sameh marzuq" userId="acadf8ade4d584e3" providerId="LiveId" clId="{5B51F3AD-A0C8-4C38-B595-A9A6723CF0D9}" dt="2025-05-19T14:50:44.788" v="891" actId="14100"/>
          <ac:spMkLst>
            <pc:docMk/>
            <pc:sldMk cId="4176911380" sldId="293"/>
            <ac:spMk id="10" creationId="{74609003-4F68-DA7C-3B34-A2A83E080C0B}"/>
          </ac:spMkLst>
        </pc:spChg>
        <pc:spChg chg="add del mod">
          <ac:chgData name="sameh marzuq" userId="acadf8ade4d584e3" providerId="LiveId" clId="{5B51F3AD-A0C8-4C38-B595-A9A6723CF0D9}" dt="2025-05-19T13:51:12.006" v="290" actId="478"/>
          <ac:spMkLst>
            <pc:docMk/>
            <pc:sldMk cId="4176911380" sldId="293"/>
            <ac:spMk id="11" creationId="{702FC543-0712-F238-8AC1-D604F25A5DC2}"/>
          </ac:spMkLst>
        </pc:spChg>
        <pc:picChg chg="add del mod">
          <ac:chgData name="sameh marzuq" userId="acadf8ade4d584e3" providerId="LiveId" clId="{5B51F3AD-A0C8-4C38-B595-A9A6723CF0D9}" dt="2025-05-19T13:50:54.276" v="287" actId="478"/>
          <ac:picMkLst>
            <pc:docMk/>
            <pc:sldMk cId="4176911380" sldId="293"/>
            <ac:picMk id="2" creationId="{7540A27E-9D9A-5ECE-AE2E-74941B3CB5A4}"/>
          </ac:picMkLst>
        </pc:picChg>
        <pc:picChg chg="add del mod">
          <ac:chgData name="sameh marzuq" userId="acadf8ade4d584e3" providerId="LiveId" clId="{5B51F3AD-A0C8-4C38-B595-A9A6723CF0D9}" dt="2025-05-19T13:50:53.664" v="286" actId="478"/>
          <ac:picMkLst>
            <pc:docMk/>
            <pc:sldMk cId="4176911380" sldId="293"/>
            <ac:picMk id="3" creationId="{B7509DB3-DB29-E0C3-15D9-45C70D07960A}"/>
          </ac:picMkLst>
        </pc:picChg>
        <pc:picChg chg="add mod">
          <ac:chgData name="sameh marzuq" userId="acadf8ade4d584e3" providerId="LiveId" clId="{5B51F3AD-A0C8-4C38-B595-A9A6723CF0D9}" dt="2025-05-19T13:51:09.354" v="289" actId="1076"/>
          <ac:picMkLst>
            <pc:docMk/>
            <pc:sldMk cId="4176911380" sldId="293"/>
            <ac:picMk id="12" creationId="{851759E7-A3C4-9B81-6ACA-03C739723567}"/>
          </ac:picMkLst>
        </pc:picChg>
        <pc:picChg chg="add mod">
          <ac:chgData name="sameh marzuq" userId="acadf8ade4d584e3" providerId="LiveId" clId="{5B51F3AD-A0C8-4C38-B595-A9A6723CF0D9}" dt="2025-05-19T13:51:09.354" v="289" actId="1076"/>
          <ac:picMkLst>
            <pc:docMk/>
            <pc:sldMk cId="4176911380" sldId="293"/>
            <ac:picMk id="13" creationId="{D5C0AEFA-CCCD-DFDA-613B-03D7ABE973F3}"/>
          </ac:picMkLst>
        </pc:picChg>
      </pc:sldChg>
      <pc:sldChg chg="addSp delSp modSp add mod replId">
        <pc:chgData name="sameh marzuq" userId="acadf8ade4d584e3" providerId="LiveId" clId="{5B51F3AD-A0C8-4C38-B595-A9A6723CF0D9}" dt="2025-05-19T13:50:47.864" v="285" actId="1037"/>
        <pc:sldMkLst>
          <pc:docMk/>
          <pc:sldMk cId="4053823166" sldId="294"/>
        </pc:sldMkLst>
        <pc:spChg chg="del mod">
          <ac:chgData name="sameh marzuq" userId="acadf8ade4d584e3" providerId="LiveId" clId="{5B51F3AD-A0C8-4C38-B595-A9A6723CF0D9}" dt="2025-05-19T13:49:36.687" v="265" actId="478"/>
          <ac:spMkLst>
            <pc:docMk/>
            <pc:sldMk cId="4053823166" sldId="294"/>
            <ac:spMk id="7" creationId="{9B98CCC0-3CD2-0379-152F-FAD4DD0C6D1F}"/>
          </ac:spMkLst>
        </pc:spChg>
        <pc:picChg chg="add mod">
          <ac:chgData name="sameh marzuq" userId="acadf8ade4d584e3" providerId="LiveId" clId="{5B51F3AD-A0C8-4C38-B595-A9A6723CF0D9}" dt="2025-05-19T13:50:37.793" v="278" actId="1076"/>
          <ac:picMkLst>
            <pc:docMk/>
            <pc:sldMk cId="4053823166" sldId="294"/>
            <ac:picMk id="8" creationId="{9EA45EA4-4A2A-5D32-75B0-BF1DE08CBF58}"/>
          </ac:picMkLst>
        </pc:picChg>
        <pc:picChg chg="add mod">
          <ac:chgData name="sameh marzuq" userId="acadf8ade4d584e3" providerId="LiveId" clId="{5B51F3AD-A0C8-4C38-B595-A9A6723CF0D9}" dt="2025-05-19T13:50:47.864" v="285" actId="1037"/>
          <ac:picMkLst>
            <pc:docMk/>
            <pc:sldMk cId="4053823166" sldId="294"/>
            <ac:picMk id="9" creationId="{33D3BC24-9F0B-2F6A-B806-6A7FB8F26554}"/>
          </ac:picMkLst>
        </pc:picChg>
      </pc:sldChg>
      <pc:sldChg chg="addSp delSp modSp add mod">
        <pc:chgData name="sameh marzuq" userId="acadf8ade4d584e3" providerId="LiveId" clId="{5B51F3AD-A0C8-4C38-B595-A9A6723CF0D9}" dt="2025-05-19T14:51:14.586" v="916" actId="1038"/>
        <pc:sldMkLst>
          <pc:docMk/>
          <pc:sldMk cId="2336821375" sldId="295"/>
        </pc:sldMkLst>
        <pc:spChg chg="add mod">
          <ac:chgData name="sameh marzuq" userId="acadf8ade4d584e3" providerId="LiveId" clId="{5B51F3AD-A0C8-4C38-B595-A9A6723CF0D9}" dt="2025-05-19T13:56:05.810" v="317" actId="1076"/>
          <ac:spMkLst>
            <pc:docMk/>
            <pc:sldMk cId="2336821375" sldId="295"/>
            <ac:spMk id="3" creationId="{272002F0-B6B7-82C9-CEC2-88EE128D0707}"/>
          </ac:spMkLst>
        </pc:spChg>
        <pc:spChg chg="del">
          <ac:chgData name="sameh marzuq" userId="acadf8ade4d584e3" providerId="LiveId" clId="{5B51F3AD-A0C8-4C38-B595-A9A6723CF0D9}" dt="2025-05-19T13:55:56.988" v="314" actId="478"/>
          <ac:spMkLst>
            <pc:docMk/>
            <pc:sldMk cId="2336821375" sldId="295"/>
            <ac:spMk id="7" creationId="{E246B96F-4E20-AF16-84C3-2CF06B74BB44}"/>
          </ac:spMkLst>
        </pc:spChg>
        <pc:spChg chg="mod">
          <ac:chgData name="sameh marzuq" userId="acadf8ade4d584e3" providerId="LiveId" clId="{5B51F3AD-A0C8-4C38-B595-A9A6723CF0D9}" dt="2025-05-19T14:31:34.597" v="640" actId="108"/>
          <ac:spMkLst>
            <pc:docMk/>
            <pc:sldMk cId="2336821375" sldId="295"/>
            <ac:spMk id="10" creationId="{DDB1A313-E9AD-5B2E-B443-519C8456B605}"/>
          </ac:spMkLst>
        </pc:spChg>
        <pc:spChg chg="mod">
          <ac:chgData name="sameh marzuq" userId="acadf8ade4d584e3" providerId="LiveId" clId="{5B51F3AD-A0C8-4C38-B595-A9A6723CF0D9}" dt="2025-05-19T14:31:35.446" v="642" actId="108"/>
          <ac:spMkLst>
            <pc:docMk/>
            <pc:sldMk cId="2336821375" sldId="295"/>
            <ac:spMk id="11" creationId="{9C031A3F-1CBC-359A-BC18-8A41A1D44C1F}"/>
          </ac:spMkLst>
        </pc:spChg>
        <pc:spChg chg="mod">
          <ac:chgData name="sameh marzuq" userId="acadf8ade4d584e3" providerId="LiveId" clId="{5B51F3AD-A0C8-4C38-B595-A9A6723CF0D9}" dt="2025-05-19T14:31:36.157" v="643" actId="108"/>
          <ac:spMkLst>
            <pc:docMk/>
            <pc:sldMk cId="2336821375" sldId="295"/>
            <ac:spMk id="12" creationId="{2A8182D8-4B35-C4EF-EBDB-788736C01D04}"/>
          </ac:spMkLst>
        </pc:spChg>
        <pc:spChg chg="mod">
          <ac:chgData name="sameh marzuq" userId="acadf8ade4d584e3" providerId="LiveId" clId="{5B51F3AD-A0C8-4C38-B595-A9A6723CF0D9}" dt="2025-05-19T14:51:14.586" v="916" actId="1038"/>
          <ac:spMkLst>
            <pc:docMk/>
            <pc:sldMk cId="2336821375" sldId="295"/>
            <ac:spMk id="13" creationId="{FE83052D-237F-F4D0-7456-8F6B0735FBA6}"/>
          </ac:spMkLst>
        </pc:spChg>
        <pc:picChg chg="del">
          <ac:chgData name="sameh marzuq" userId="acadf8ade4d584e3" providerId="LiveId" clId="{5B51F3AD-A0C8-4C38-B595-A9A6723CF0D9}" dt="2025-05-19T13:55:59.327" v="315" actId="478"/>
          <ac:picMkLst>
            <pc:docMk/>
            <pc:sldMk cId="2336821375" sldId="295"/>
            <ac:picMk id="2" creationId="{43F1A837-F0DB-D882-4CCC-D858EA12DEAB}"/>
          </ac:picMkLst>
        </pc:picChg>
      </pc:sldChg>
      <pc:sldChg chg="addSp delSp modSp add mod replId">
        <pc:chgData name="sameh marzuq" userId="acadf8ade4d584e3" providerId="LiveId" clId="{5B51F3AD-A0C8-4C38-B595-A9A6723CF0D9}" dt="2025-05-19T13:56:57.067" v="333" actId="27636"/>
        <pc:sldMkLst>
          <pc:docMk/>
          <pc:sldMk cId="861815525" sldId="296"/>
        </pc:sldMkLst>
        <pc:spChg chg="del">
          <ac:chgData name="sameh marzuq" userId="acadf8ade4d584e3" providerId="LiveId" clId="{5B51F3AD-A0C8-4C38-B595-A9A6723CF0D9}" dt="2025-05-19T13:55:21.189" v="306" actId="478"/>
          <ac:spMkLst>
            <pc:docMk/>
            <pc:sldMk cId="861815525" sldId="296"/>
            <ac:spMk id="7" creationId="{3A287CF3-5FB2-0C86-76DE-D3E0DF56856A}"/>
          </ac:spMkLst>
        </pc:spChg>
        <pc:spChg chg="mod">
          <ac:chgData name="sameh marzuq" userId="acadf8ade4d584e3" providerId="LiveId" clId="{5B51F3AD-A0C8-4C38-B595-A9A6723CF0D9}" dt="2025-05-19T13:56:57.067" v="333" actId="27636"/>
          <ac:spMkLst>
            <pc:docMk/>
            <pc:sldMk cId="861815525" sldId="296"/>
            <ac:spMk id="8" creationId="{879D2AC9-CCAD-1696-EDA3-65C03A69A5F4}"/>
          </ac:spMkLst>
        </pc:spChg>
        <pc:spChg chg="add mod">
          <ac:chgData name="sameh marzuq" userId="acadf8ade4d584e3" providerId="LiveId" clId="{5B51F3AD-A0C8-4C38-B595-A9A6723CF0D9}" dt="2025-05-19T13:55:05.641" v="305"/>
          <ac:spMkLst>
            <pc:docMk/>
            <pc:sldMk cId="861815525" sldId="296"/>
            <ac:spMk id="9" creationId="{E8E70BE0-5F2F-A8B2-AC68-55968D55F8D4}"/>
          </ac:spMkLst>
        </pc:spChg>
        <pc:spChg chg="add mod">
          <ac:chgData name="sameh marzuq" userId="acadf8ade4d584e3" providerId="LiveId" clId="{5B51F3AD-A0C8-4C38-B595-A9A6723CF0D9}" dt="2025-05-19T13:55:47.624" v="313" actId="14100"/>
          <ac:spMkLst>
            <pc:docMk/>
            <pc:sldMk cId="861815525" sldId="296"/>
            <ac:spMk id="10" creationId="{C52230F8-F62A-5CD7-AE82-62C23AB040EF}"/>
          </ac:spMkLst>
        </pc:spChg>
        <pc:picChg chg="del">
          <ac:chgData name="sameh marzuq" userId="acadf8ade4d584e3" providerId="LiveId" clId="{5B51F3AD-A0C8-4C38-B595-A9A6723CF0D9}" dt="2025-05-19T13:55:27.239" v="309" actId="478"/>
          <ac:picMkLst>
            <pc:docMk/>
            <pc:sldMk cId="861815525" sldId="296"/>
            <ac:picMk id="2" creationId="{705AB44A-39A6-A1DC-31C0-CB3D1F6FE993}"/>
          </ac:picMkLst>
        </pc:picChg>
      </pc:sldChg>
      <pc:sldChg chg="addSp delSp modSp add mod">
        <pc:chgData name="sameh marzuq" userId="acadf8ade4d584e3" providerId="LiveId" clId="{5B51F3AD-A0C8-4C38-B595-A9A6723CF0D9}" dt="2025-05-19T14:52:10.584" v="937" actId="1037"/>
        <pc:sldMkLst>
          <pc:docMk/>
          <pc:sldMk cId="2438117524" sldId="297"/>
        </pc:sldMkLst>
        <pc:spChg chg="del">
          <ac:chgData name="sameh marzuq" userId="acadf8ade4d584e3" providerId="LiveId" clId="{5B51F3AD-A0C8-4C38-B595-A9A6723CF0D9}" dt="2025-05-19T13:57:28.426" v="337" actId="478"/>
          <ac:spMkLst>
            <pc:docMk/>
            <pc:sldMk cId="2438117524" sldId="297"/>
            <ac:spMk id="3" creationId="{83B77034-3F39-C42F-56BD-DFBC211B2E38}"/>
          </ac:spMkLst>
        </pc:spChg>
        <pc:spChg chg="add del mod">
          <ac:chgData name="sameh marzuq" userId="acadf8ade4d584e3" providerId="LiveId" clId="{5B51F3AD-A0C8-4C38-B595-A9A6723CF0D9}" dt="2025-05-19T14:31:24.619" v="635" actId="478"/>
          <ac:spMkLst>
            <pc:docMk/>
            <pc:sldMk cId="2438117524" sldId="297"/>
            <ac:spMk id="4" creationId="{BC11C355-5DD7-1016-F741-27EFDD66AD7D}"/>
          </ac:spMkLst>
        </pc:spChg>
        <pc:spChg chg="mod">
          <ac:chgData name="sameh marzuq" userId="acadf8ade4d584e3" providerId="LiveId" clId="{5B51F3AD-A0C8-4C38-B595-A9A6723CF0D9}" dt="2025-05-19T14:31:11.141" v="625" actId="108"/>
          <ac:spMkLst>
            <pc:docMk/>
            <pc:sldMk cId="2438117524" sldId="297"/>
            <ac:spMk id="10" creationId="{AA4926C8-AD18-F008-F723-2CEF24F6B15F}"/>
          </ac:spMkLst>
        </pc:spChg>
        <pc:spChg chg="mod">
          <ac:chgData name="sameh marzuq" userId="acadf8ade4d584e3" providerId="LiveId" clId="{5B51F3AD-A0C8-4C38-B595-A9A6723CF0D9}" dt="2025-05-19T14:31:28.865" v="636" actId="108"/>
          <ac:spMkLst>
            <pc:docMk/>
            <pc:sldMk cId="2438117524" sldId="297"/>
            <ac:spMk id="11" creationId="{56319453-5564-1691-2E23-E16728E55618}"/>
          </ac:spMkLst>
        </pc:spChg>
        <pc:spChg chg="mod">
          <ac:chgData name="sameh marzuq" userId="acadf8ade4d584e3" providerId="LiveId" clId="{5B51F3AD-A0C8-4C38-B595-A9A6723CF0D9}" dt="2025-05-19T14:31:29.624" v="637" actId="108"/>
          <ac:spMkLst>
            <pc:docMk/>
            <pc:sldMk cId="2438117524" sldId="297"/>
            <ac:spMk id="12" creationId="{2DB9851F-74C8-AAC6-D4B4-D011D7DACAF5}"/>
          </ac:spMkLst>
        </pc:spChg>
        <pc:spChg chg="mod">
          <ac:chgData name="sameh marzuq" userId="acadf8ade4d584e3" providerId="LiveId" clId="{5B51F3AD-A0C8-4C38-B595-A9A6723CF0D9}" dt="2025-05-19T14:52:10.584" v="937" actId="1037"/>
          <ac:spMkLst>
            <pc:docMk/>
            <pc:sldMk cId="2438117524" sldId="297"/>
            <ac:spMk id="13" creationId="{722AD713-4905-DD35-20E7-A7E8E34AD3FF}"/>
          </ac:spMkLst>
        </pc:spChg>
        <pc:picChg chg="add mod">
          <ac:chgData name="sameh marzuq" userId="acadf8ade4d584e3" providerId="LiveId" clId="{5B51F3AD-A0C8-4C38-B595-A9A6723CF0D9}" dt="2025-05-19T13:58:15.809" v="345" actId="1076"/>
          <ac:picMkLst>
            <pc:docMk/>
            <pc:sldMk cId="2438117524" sldId="297"/>
            <ac:picMk id="5" creationId="{26A67CAE-9DEA-5913-5B01-602DB069FF31}"/>
          </ac:picMkLst>
        </pc:picChg>
      </pc:sldChg>
      <pc:sldChg chg="addSp delSp modSp add mod replId">
        <pc:chgData name="sameh marzuq" userId="acadf8ade4d584e3" providerId="LiveId" clId="{5B51F3AD-A0C8-4C38-B595-A9A6723CF0D9}" dt="2025-05-19T13:57:51.856" v="343" actId="14100"/>
        <pc:sldMkLst>
          <pc:docMk/>
          <pc:sldMk cId="3980433649" sldId="298"/>
        </pc:sldMkLst>
        <pc:spChg chg="add del mod">
          <ac:chgData name="sameh marzuq" userId="acadf8ade4d584e3" providerId="LiveId" clId="{5B51F3AD-A0C8-4C38-B595-A9A6723CF0D9}" dt="2025-05-19T13:57:35.631" v="339" actId="478"/>
          <ac:spMkLst>
            <pc:docMk/>
            <pc:sldMk cId="3980433649" sldId="298"/>
            <ac:spMk id="7" creationId="{3AEE0B08-F88E-9197-725A-09F69FDEDFA8}"/>
          </ac:spMkLst>
        </pc:spChg>
        <pc:spChg chg="mod">
          <ac:chgData name="sameh marzuq" userId="acadf8ade4d584e3" providerId="LiveId" clId="{5B51F3AD-A0C8-4C38-B595-A9A6723CF0D9}" dt="2025-05-19T13:57:23.382" v="336" actId="20577"/>
          <ac:spMkLst>
            <pc:docMk/>
            <pc:sldMk cId="3980433649" sldId="298"/>
            <ac:spMk id="8" creationId="{7C7EED56-1D11-8D16-B607-E3FFB60B3C05}"/>
          </ac:spMkLst>
        </pc:spChg>
        <pc:spChg chg="del">
          <ac:chgData name="sameh marzuq" userId="acadf8ade4d584e3" providerId="LiveId" clId="{5B51F3AD-A0C8-4C38-B595-A9A6723CF0D9}" dt="2025-05-19T13:57:33.007" v="338" actId="478"/>
          <ac:spMkLst>
            <pc:docMk/>
            <pc:sldMk cId="3980433649" sldId="298"/>
            <ac:spMk id="10" creationId="{4CCAA033-F4B5-3E52-5E3A-4D0D2C0C9465}"/>
          </ac:spMkLst>
        </pc:spChg>
        <pc:picChg chg="add mod">
          <ac:chgData name="sameh marzuq" userId="acadf8ade4d584e3" providerId="LiveId" clId="{5B51F3AD-A0C8-4C38-B595-A9A6723CF0D9}" dt="2025-05-19T13:57:51.856" v="343" actId="14100"/>
          <ac:picMkLst>
            <pc:docMk/>
            <pc:sldMk cId="3980433649" sldId="298"/>
            <ac:picMk id="9" creationId="{2C5C0997-0D5B-92E8-3161-7B32847C81EC}"/>
          </ac:picMkLst>
        </pc:picChg>
      </pc:sldChg>
      <pc:sldChg chg="addSp delSp modSp add mod">
        <pc:chgData name="sameh marzuq" userId="acadf8ade4d584e3" providerId="LiveId" clId="{5B51F3AD-A0C8-4C38-B595-A9A6723CF0D9}" dt="2025-05-19T14:52:31.574" v="955" actId="1037"/>
        <pc:sldMkLst>
          <pc:docMk/>
          <pc:sldMk cId="2565406983" sldId="299"/>
        </pc:sldMkLst>
        <pc:spChg chg="del">
          <ac:chgData name="sameh marzuq" userId="acadf8ade4d584e3" providerId="LiveId" clId="{5B51F3AD-A0C8-4C38-B595-A9A6723CF0D9}" dt="2025-05-19T13:58:44.372" v="347" actId="478"/>
          <ac:spMkLst>
            <pc:docMk/>
            <pc:sldMk cId="2565406983" sldId="299"/>
            <ac:spMk id="4" creationId="{3E380015-F3C9-B17A-969B-953DA9FA8B35}"/>
          </ac:spMkLst>
        </pc:spChg>
        <pc:spChg chg="mod">
          <ac:chgData name="sameh marzuq" userId="acadf8ade4d584e3" providerId="LiveId" clId="{5B51F3AD-A0C8-4C38-B595-A9A6723CF0D9}" dt="2025-05-19T14:31:03.991" v="617" actId="108"/>
          <ac:spMkLst>
            <pc:docMk/>
            <pc:sldMk cId="2565406983" sldId="299"/>
            <ac:spMk id="10" creationId="{FDDE81D3-37F8-A190-1AEF-CF587B0C471C}"/>
          </ac:spMkLst>
        </pc:spChg>
        <pc:spChg chg="mod">
          <ac:chgData name="sameh marzuq" userId="acadf8ade4d584e3" providerId="LiveId" clId="{5B51F3AD-A0C8-4C38-B595-A9A6723CF0D9}" dt="2025-05-19T14:31:04.710" v="619" actId="108"/>
          <ac:spMkLst>
            <pc:docMk/>
            <pc:sldMk cId="2565406983" sldId="299"/>
            <ac:spMk id="11" creationId="{F87C3EA2-26C5-32AA-3A1F-25F10721629B}"/>
          </ac:spMkLst>
        </pc:spChg>
        <pc:spChg chg="mod">
          <ac:chgData name="sameh marzuq" userId="acadf8ade4d584e3" providerId="LiveId" clId="{5B51F3AD-A0C8-4C38-B595-A9A6723CF0D9}" dt="2025-05-19T14:31:08.382" v="623" actId="108"/>
          <ac:spMkLst>
            <pc:docMk/>
            <pc:sldMk cId="2565406983" sldId="299"/>
            <ac:spMk id="12" creationId="{CC032809-42D7-CD99-179F-3F5A83443FBC}"/>
          </ac:spMkLst>
        </pc:spChg>
        <pc:spChg chg="mod">
          <ac:chgData name="sameh marzuq" userId="acadf8ade4d584e3" providerId="LiveId" clId="{5B51F3AD-A0C8-4C38-B595-A9A6723CF0D9}" dt="2025-05-19T14:52:31.574" v="955" actId="1037"/>
          <ac:spMkLst>
            <pc:docMk/>
            <pc:sldMk cId="2565406983" sldId="299"/>
            <ac:spMk id="13" creationId="{2CFB0809-ADDF-D804-3113-95F0A6FA5839}"/>
          </ac:spMkLst>
        </pc:spChg>
        <pc:picChg chg="add mod">
          <ac:chgData name="sameh marzuq" userId="acadf8ade4d584e3" providerId="LiveId" clId="{5B51F3AD-A0C8-4C38-B595-A9A6723CF0D9}" dt="2025-05-19T13:59:36.712" v="359" actId="1076"/>
          <ac:picMkLst>
            <pc:docMk/>
            <pc:sldMk cId="2565406983" sldId="299"/>
            <ac:picMk id="2" creationId="{D31BE989-72D7-A8E5-C803-986673A17CDD}"/>
          </ac:picMkLst>
        </pc:picChg>
        <pc:picChg chg="add mod">
          <ac:chgData name="sameh marzuq" userId="acadf8ade4d584e3" providerId="LiveId" clId="{5B51F3AD-A0C8-4C38-B595-A9A6723CF0D9}" dt="2025-05-19T13:59:36.712" v="359" actId="1076"/>
          <ac:picMkLst>
            <pc:docMk/>
            <pc:sldMk cId="2565406983" sldId="299"/>
            <ac:picMk id="3" creationId="{AC3EBD0B-23E9-BCE9-61DB-7B3B34FC386B}"/>
          </ac:picMkLst>
        </pc:picChg>
        <pc:picChg chg="del">
          <ac:chgData name="sameh marzuq" userId="acadf8ade4d584e3" providerId="LiveId" clId="{5B51F3AD-A0C8-4C38-B595-A9A6723CF0D9}" dt="2025-05-19T13:59:31.920" v="357" actId="478"/>
          <ac:picMkLst>
            <pc:docMk/>
            <pc:sldMk cId="2565406983" sldId="299"/>
            <ac:picMk id="5" creationId="{927A43D8-E3CC-DDDC-86D8-20EA6CC2895E}"/>
          </ac:picMkLst>
        </pc:picChg>
      </pc:sldChg>
      <pc:sldChg chg="addSp delSp modSp add mod replId">
        <pc:chgData name="sameh marzuq" userId="acadf8ade4d584e3" providerId="LiveId" clId="{5B51F3AD-A0C8-4C38-B595-A9A6723CF0D9}" dt="2025-05-19T13:59:22.416" v="356" actId="14100"/>
        <pc:sldMkLst>
          <pc:docMk/>
          <pc:sldMk cId="3407232511" sldId="300"/>
        </pc:sldMkLst>
        <pc:spChg chg="mod">
          <ac:chgData name="sameh marzuq" userId="acadf8ade4d584e3" providerId="LiveId" clId="{5B51F3AD-A0C8-4C38-B595-A9A6723CF0D9}" dt="2025-05-19T13:58:53.248" v="349" actId="20577"/>
          <ac:spMkLst>
            <pc:docMk/>
            <pc:sldMk cId="3407232511" sldId="300"/>
            <ac:spMk id="8" creationId="{CFC78F67-6555-79E2-F6E6-1D18AD3B1B3F}"/>
          </ac:spMkLst>
        </pc:spChg>
        <pc:picChg chg="add mod">
          <ac:chgData name="sameh marzuq" userId="acadf8ade4d584e3" providerId="LiveId" clId="{5B51F3AD-A0C8-4C38-B595-A9A6723CF0D9}" dt="2025-05-19T13:59:19.375" v="355" actId="14100"/>
          <ac:picMkLst>
            <pc:docMk/>
            <pc:sldMk cId="3407232511" sldId="300"/>
            <ac:picMk id="2" creationId="{329A84BC-5D56-53E4-54CC-FDBCB7F6145A}"/>
          </ac:picMkLst>
        </pc:picChg>
        <pc:picChg chg="add mod">
          <ac:chgData name="sameh marzuq" userId="acadf8ade4d584e3" providerId="LiveId" clId="{5B51F3AD-A0C8-4C38-B595-A9A6723CF0D9}" dt="2025-05-19T13:59:22.416" v="356" actId="14100"/>
          <ac:picMkLst>
            <pc:docMk/>
            <pc:sldMk cId="3407232511" sldId="300"/>
            <ac:picMk id="7" creationId="{99EB8C88-9D89-6738-B01C-BD26D77FE987}"/>
          </ac:picMkLst>
        </pc:picChg>
        <pc:picChg chg="del">
          <ac:chgData name="sameh marzuq" userId="acadf8ade4d584e3" providerId="LiveId" clId="{5B51F3AD-A0C8-4C38-B595-A9A6723CF0D9}" dt="2025-05-19T13:58:57.015" v="350" actId="478"/>
          <ac:picMkLst>
            <pc:docMk/>
            <pc:sldMk cId="3407232511" sldId="300"/>
            <ac:picMk id="9" creationId="{A0A12F34-28B9-CED8-2391-2669BD35E587}"/>
          </ac:picMkLst>
        </pc:picChg>
      </pc:sldChg>
      <pc:sldChg chg="addSp delSp modSp add mod">
        <pc:chgData name="sameh marzuq" userId="acadf8ade4d584e3" providerId="LiveId" clId="{5B51F3AD-A0C8-4C38-B595-A9A6723CF0D9}" dt="2025-05-19T14:52:44.056" v="981" actId="1038"/>
        <pc:sldMkLst>
          <pc:docMk/>
          <pc:sldMk cId="434030720" sldId="301"/>
        </pc:sldMkLst>
        <pc:spChg chg="add mod">
          <ac:chgData name="sameh marzuq" userId="acadf8ade4d584e3" providerId="LiveId" clId="{5B51F3AD-A0C8-4C38-B595-A9A6723CF0D9}" dt="2025-05-19T14:02:00.258" v="392" actId="1076"/>
          <ac:spMkLst>
            <pc:docMk/>
            <pc:sldMk cId="434030720" sldId="301"/>
            <ac:spMk id="7" creationId="{DCD7EB88-275E-9827-DEA5-321D2DF90BFE}"/>
          </ac:spMkLst>
        </pc:spChg>
        <pc:spChg chg="mod">
          <ac:chgData name="sameh marzuq" userId="acadf8ade4d584e3" providerId="LiveId" clId="{5B51F3AD-A0C8-4C38-B595-A9A6723CF0D9}" dt="2025-05-19T14:30:58.656" v="609" actId="108"/>
          <ac:spMkLst>
            <pc:docMk/>
            <pc:sldMk cId="434030720" sldId="301"/>
            <ac:spMk id="10" creationId="{21F6BBD7-C884-C54E-5DFA-CBF1F8F00ADF}"/>
          </ac:spMkLst>
        </pc:spChg>
        <pc:spChg chg="mod">
          <ac:chgData name="sameh marzuq" userId="acadf8ade4d584e3" providerId="LiveId" clId="{5B51F3AD-A0C8-4C38-B595-A9A6723CF0D9}" dt="2025-05-19T14:30:59.616" v="611" actId="108"/>
          <ac:spMkLst>
            <pc:docMk/>
            <pc:sldMk cId="434030720" sldId="301"/>
            <ac:spMk id="11" creationId="{A861C479-698B-7117-6FAF-7CE2CC4279E5}"/>
          </ac:spMkLst>
        </pc:spChg>
        <pc:spChg chg="mod">
          <ac:chgData name="sameh marzuq" userId="acadf8ade4d584e3" providerId="LiveId" clId="{5B51F3AD-A0C8-4C38-B595-A9A6723CF0D9}" dt="2025-05-19T14:31:00.510" v="613" actId="108"/>
          <ac:spMkLst>
            <pc:docMk/>
            <pc:sldMk cId="434030720" sldId="301"/>
            <ac:spMk id="12" creationId="{698E8408-22AE-5893-818D-23146F3C1F43}"/>
          </ac:spMkLst>
        </pc:spChg>
        <pc:spChg chg="mod">
          <ac:chgData name="sameh marzuq" userId="acadf8ade4d584e3" providerId="LiveId" clId="{5B51F3AD-A0C8-4C38-B595-A9A6723CF0D9}" dt="2025-05-19T14:52:44.056" v="981" actId="1038"/>
          <ac:spMkLst>
            <pc:docMk/>
            <pc:sldMk cId="434030720" sldId="301"/>
            <ac:spMk id="13" creationId="{5F8D5685-34AE-F8EC-A0BD-15269541CE31}"/>
          </ac:spMkLst>
        </pc:spChg>
        <pc:picChg chg="del">
          <ac:chgData name="sameh marzuq" userId="acadf8ade4d584e3" providerId="LiveId" clId="{5B51F3AD-A0C8-4C38-B595-A9A6723CF0D9}" dt="2025-05-19T14:01:53.285" v="390" actId="478"/>
          <ac:picMkLst>
            <pc:docMk/>
            <pc:sldMk cId="434030720" sldId="301"/>
            <ac:picMk id="2" creationId="{D0603689-102D-0C1F-EC01-07F0B783947C}"/>
          </ac:picMkLst>
        </pc:picChg>
        <pc:picChg chg="del">
          <ac:chgData name="sameh marzuq" userId="acadf8ade4d584e3" providerId="LiveId" clId="{5B51F3AD-A0C8-4C38-B595-A9A6723CF0D9}" dt="2025-05-19T14:01:52.719" v="389" actId="478"/>
          <ac:picMkLst>
            <pc:docMk/>
            <pc:sldMk cId="434030720" sldId="301"/>
            <ac:picMk id="3" creationId="{CBC8C649-6DD4-4B22-A4F0-7FD833F2619E}"/>
          </ac:picMkLst>
        </pc:picChg>
        <pc:picChg chg="add mod">
          <ac:chgData name="sameh marzuq" userId="acadf8ade4d584e3" providerId="LiveId" clId="{5B51F3AD-A0C8-4C38-B595-A9A6723CF0D9}" dt="2025-05-19T14:02:00.258" v="392" actId="1076"/>
          <ac:picMkLst>
            <pc:docMk/>
            <pc:sldMk cId="434030720" sldId="301"/>
            <ac:picMk id="4" creationId="{E93B9382-C392-3D68-8B5C-8E362528AE92}"/>
          </ac:picMkLst>
        </pc:picChg>
        <pc:picChg chg="add mod">
          <ac:chgData name="sameh marzuq" userId="acadf8ade4d584e3" providerId="LiveId" clId="{5B51F3AD-A0C8-4C38-B595-A9A6723CF0D9}" dt="2025-05-19T14:02:00.258" v="392" actId="1076"/>
          <ac:picMkLst>
            <pc:docMk/>
            <pc:sldMk cId="434030720" sldId="301"/>
            <ac:picMk id="5" creationId="{94E66960-C711-44BD-2508-27FAC02A4EFD}"/>
          </ac:picMkLst>
        </pc:picChg>
        <pc:cxnChg chg="mod">
          <ac:chgData name="sameh marzuq" userId="acadf8ade4d584e3" providerId="LiveId" clId="{5B51F3AD-A0C8-4C38-B595-A9A6723CF0D9}" dt="2025-05-19T14:02:03.336" v="393" actId="1076"/>
          <ac:cxnSpMkLst>
            <pc:docMk/>
            <pc:sldMk cId="434030720" sldId="301"/>
            <ac:cxnSpMk id="6" creationId="{41765CA3-79AA-4849-A216-B772770F3B75}"/>
          </ac:cxnSpMkLst>
        </pc:cxnChg>
      </pc:sldChg>
      <pc:sldChg chg="addSp delSp modSp add mod replId">
        <pc:chgData name="sameh marzuq" userId="acadf8ade4d584e3" providerId="LiveId" clId="{5B51F3AD-A0C8-4C38-B595-A9A6723CF0D9}" dt="2025-05-19T14:01:46.003" v="388" actId="207"/>
        <pc:sldMkLst>
          <pc:docMk/>
          <pc:sldMk cId="1688288133" sldId="302"/>
        </pc:sldMkLst>
        <pc:spChg chg="mod">
          <ac:chgData name="sameh marzuq" userId="acadf8ade4d584e3" providerId="LiveId" clId="{5B51F3AD-A0C8-4C38-B595-A9A6723CF0D9}" dt="2025-05-19T14:00:22.906" v="362" actId="20577"/>
          <ac:spMkLst>
            <pc:docMk/>
            <pc:sldMk cId="1688288133" sldId="302"/>
            <ac:spMk id="8" creationId="{9E08588B-9498-FB86-7F80-FA33F44F4DF4}"/>
          </ac:spMkLst>
        </pc:spChg>
        <pc:spChg chg="add mod">
          <ac:chgData name="sameh marzuq" userId="acadf8ade4d584e3" providerId="LiveId" clId="{5B51F3AD-A0C8-4C38-B595-A9A6723CF0D9}" dt="2025-05-19T14:01:46.003" v="388" actId="207"/>
          <ac:spMkLst>
            <pc:docMk/>
            <pc:sldMk cId="1688288133" sldId="302"/>
            <ac:spMk id="11" creationId="{6EE5188D-663C-6C55-C4FB-964D64695701}"/>
          </ac:spMkLst>
        </pc:spChg>
        <pc:picChg chg="del">
          <ac:chgData name="sameh marzuq" userId="acadf8ade4d584e3" providerId="LiveId" clId="{5B51F3AD-A0C8-4C38-B595-A9A6723CF0D9}" dt="2025-05-19T14:00:43.403" v="364" actId="478"/>
          <ac:picMkLst>
            <pc:docMk/>
            <pc:sldMk cId="1688288133" sldId="302"/>
            <ac:picMk id="2" creationId="{B6E87190-FBD0-3D4C-6DDE-9863A99917D4}"/>
          </ac:picMkLst>
        </pc:picChg>
        <pc:picChg chg="del">
          <ac:chgData name="sameh marzuq" userId="acadf8ade4d584e3" providerId="LiveId" clId="{5B51F3AD-A0C8-4C38-B595-A9A6723CF0D9}" dt="2025-05-19T14:00:42.775" v="363" actId="478"/>
          <ac:picMkLst>
            <pc:docMk/>
            <pc:sldMk cId="1688288133" sldId="302"/>
            <ac:picMk id="7" creationId="{18798F55-5A55-C107-6E12-ABDE5747BF37}"/>
          </ac:picMkLst>
        </pc:picChg>
        <pc:picChg chg="add mod">
          <ac:chgData name="sameh marzuq" userId="acadf8ade4d584e3" providerId="LiveId" clId="{5B51F3AD-A0C8-4C38-B595-A9A6723CF0D9}" dt="2025-05-19T14:01:12.061" v="382" actId="1036"/>
          <ac:picMkLst>
            <pc:docMk/>
            <pc:sldMk cId="1688288133" sldId="302"/>
            <ac:picMk id="9" creationId="{7A0E3E47-3403-0F66-4528-CA1D20F4C18A}"/>
          </ac:picMkLst>
        </pc:picChg>
        <pc:picChg chg="add mod">
          <ac:chgData name="sameh marzuq" userId="acadf8ade4d584e3" providerId="LiveId" clId="{5B51F3AD-A0C8-4C38-B595-A9A6723CF0D9}" dt="2025-05-19T14:01:12.061" v="382" actId="1036"/>
          <ac:picMkLst>
            <pc:docMk/>
            <pc:sldMk cId="1688288133" sldId="302"/>
            <ac:picMk id="10" creationId="{F8338E17-A613-72B2-2BE1-431FAB09BEF0}"/>
          </ac:picMkLst>
        </pc:picChg>
      </pc:sldChg>
      <pc:sldChg chg="addSp delSp modSp add mod">
        <pc:chgData name="sameh marzuq" userId="acadf8ade4d584e3" providerId="LiveId" clId="{5B51F3AD-A0C8-4C38-B595-A9A6723CF0D9}" dt="2025-05-19T14:30:21.789" v="579" actId="108"/>
        <pc:sldMkLst>
          <pc:docMk/>
          <pc:sldMk cId="1519667002" sldId="303"/>
        </pc:sldMkLst>
        <pc:spChg chg="mod">
          <ac:chgData name="sameh marzuq" userId="acadf8ade4d584e3" providerId="LiveId" clId="{5B51F3AD-A0C8-4C38-B595-A9A6723CF0D9}" dt="2025-05-19T14:30:19.341" v="578" actId="108"/>
          <ac:spMkLst>
            <pc:docMk/>
            <pc:sldMk cId="1519667002" sldId="303"/>
            <ac:spMk id="16" creationId="{54F9FCBD-4C18-6831-17FC-22098CD167FB}"/>
          </ac:spMkLst>
        </pc:spChg>
        <pc:spChg chg="mod">
          <ac:chgData name="sameh marzuq" userId="acadf8ade4d584e3" providerId="LiveId" clId="{5B51F3AD-A0C8-4C38-B595-A9A6723CF0D9}" dt="2025-05-19T14:30:21.789" v="579" actId="108"/>
          <ac:spMkLst>
            <pc:docMk/>
            <pc:sldMk cId="1519667002" sldId="303"/>
            <ac:spMk id="17" creationId="{0C53F558-7679-068D-22F6-6A839213705D}"/>
          </ac:spMkLst>
        </pc:spChg>
        <pc:picChg chg="add mod">
          <ac:chgData name="sameh marzuq" userId="acadf8ade4d584e3" providerId="LiveId" clId="{5B51F3AD-A0C8-4C38-B595-A9A6723CF0D9}" dt="2025-05-19T14:10:33.608" v="451" actId="1076"/>
          <ac:picMkLst>
            <pc:docMk/>
            <pc:sldMk cId="1519667002" sldId="303"/>
            <ac:picMk id="2" creationId="{D5F79DC7-5B28-E5D0-9BE0-455FDF5082C1}"/>
          </ac:picMkLst>
        </pc:picChg>
        <pc:picChg chg="add mod">
          <ac:chgData name="sameh marzuq" userId="acadf8ade4d584e3" providerId="LiveId" clId="{5B51F3AD-A0C8-4C38-B595-A9A6723CF0D9}" dt="2025-05-19T14:10:33.608" v="451" actId="1076"/>
          <ac:picMkLst>
            <pc:docMk/>
            <pc:sldMk cId="1519667002" sldId="303"/>
            <ac:picMk id="3" creationId="{75F00466-95AA-E90D-D725-BD5916478D69}"/>
          </ac:picMkLst>
        </pc:picChg>
        <pc:picChg chg="del">
          <ac:chgData name="sameh marzuq" userId="acadf8ade4d584e3" providerId="LiveId" clId="{5B51F3AD-A0C8-4C38-B595-A9A6723CF0D9}" dt="2025-05-19T14:09:40.283" v="430" actId="478"/>
          <ac:picMkLst>
            <pc:docMk/>
            <pc:sldMk cId="1519667002" sldId="303"/>
            <ac:picMk id="4" creationId="{24D6C228-0162-2568-4006-519F7CF910EA}"/>
          </ac:picMkLst>
        </pc:picChg>
        <pc:picChg chg="del">
          <ac:chgData name="sameh marzuq" userId="acadf8ade4d584e3" providerId="LiveId" clId="{5B51F3AD-A0C8-4C38-B595-A9A6723CF0D9}" dt="2025-05-19T14:09:39.650" v="429" actId="478"/>
          <ac:picMkLst>
            <pc:docMk/>
            <pc:sldMk cId="1519667002" sldId="303"/>
            <ac:picMk id="5" creationId="{0A656E14-78CB-5583-0B8D-3017976E5EA9}"/>
          </ac:picMkLst>
        </pc:picChg>
      </pc:sldChg>
      <pc:sldChg chg="addSp delSp modSp add mod replId">
        <pc:chgData name="sameh marzuq" userId="acadf8ade4d584e3" providerId="LiveId" clId="{5B51F3AD-A0C8-4C38-B595-A9A6723CF0D9}" dt="2025-05-19T14:10:24.424" v="449" actId="1037"/>
        <pc:sldMkLst>
          <pc:docMk/>
          <pc:sldMk cId="3227823479" sldId="304"/>
        </pc:sldMkLst>
        <pc:spChg chg="add mod">
          <ac:chgData name="sameh marzuq" userId="acadf8ade4d584e3" providerId="LiveId" clId="{5B51F3AD-A0C8-4C38-B595-A9A6723CF0D9}" dt="2025-05-19T14:08:34.799" v="421" actId="14100"/>
          <ac:spMkLst>
            <pc:docMk/>
            <pc:sldMk cId="3227823479" sldId="304"/>
            <ac:spMk id="2" creationId="{0B543C69-C148-4EEE-A6AF-8E82C65007A4}"/>
          </ac:spMkLst>
        </pc:spChg>
        <pc:spChg chg="add mod">
          <ac:chgData name="sameh marzuq" userId="acadf8ade4d584e3" providerId="LiveId" clId="{5B51F3AD-A0C8-4C38-B595-A9A6723CF0D9}" dt="2025-05-19T14:09:17.199" v="428" actId="1076"/>
          <ac:spMkLst>
            <pc:docMk/>
            <pc:sldMk cId="3227823479" sldId="304"/>
            <ac:spMk id="3" creationId="{5CFB7CEB-2D24-25C0-68B9-E34FFAB0840A}"/>
          </ac:spMkLst>
        </pc:spChg>
        <pc:spChg chg="del">
          <ac:chgData name="sameh marzuq" userId="acadf8ade4d584e3" providerId="LiveId" clId="{5B51F3AD-A0C8-4C38-B595-A9A6723CF0D9}" dt="2025-05-19T14:08:00.388" v="416" actId="478"/>
          <ac:spMkLst>
            <pc:docMk/>
            <pc:sldMk cId="3227823479" sldId="304"/>
            <ac:spMk id="12" creationId="{4E3909D8-E6E3-90CB-41E7-FBAB80B0CA20}"/>
          </ac:spMkLst>
        </pc:spChg>
        <pc:spChg chg="del">
          <ac:chgData name="sameh marzuq" userId="acadf8ade4d584e3" providerId="LiveId" clId="{5B51F3AD-A0C8-4C38-B595-A9A6723CF0D9}" dt="2025-05-19T14:08:00.388" v="416" actId="478"/>
          <ac:spMkLst>
            <pc:docMk/>
            <pc:sldMk cId="3227823479" sldId="304"/>
            <ac:spMk id="13" creationId="{737C9073-FD93-67D5-549D-5B8AFD115224}"/>
          </ac:spMkLst>
        </pc:spChg>
        <pc:picChg chg="add mod">
          <ac:chgData name="sameh marzuq" userId="acadf8ade4d584e3" providerId="LiveId" clId="{5B51F3AD-A0C8-4C38-B595-A9A6723CF0D9}" dt="2025-05-19T14:10:21.856" v="446" actId="1037"/>
          <ac:picMkLst>
            <pc:docMk/>
            <pc:sldMk cId="3227823479" sldId="304"/>
            <ac:picMk id="4" creationId="{02308B68-822E-0BF1-2822-B658AC4AB6A1}"/>
          </ac:picMkLst>
        </pc:picChg>
        <pc:picChg chg="del">
          <ac:chgData name="sameh marzuq" userId="acadf8ade4d584e3" providerId="LiveId" clId="{5B51F3AD-A0C8-4C38-B595-A9A6723CF0D9}" dt="2025-05-19T14:09:52.384" v="432" actId="478"/>
          <ac:picMkLst>
            <pc:docMk/>
            <pc:sldMk cId="3227823479" sldId="304"/>
            <ac:picMk id="5" creationId="{D8FD2101-3E75-2F1F-94FB-1BFFDDCDF91A}"/>
          </ac:picMkLst>
        </pc:picChg>
        <pc:picChg chg="del">
          <ac:chgData name="sameh marzuq" userId="acadf8ade4d584e3" providerId="LiveId" clId="{5B51F3AD-A0C8-4C38-B595-A9A6723CF0D9}" dt="2025-05-19T14:09:51.852" v="431" actId="478"/>
          <ac:picMkLst>
            <pc:docMk/>
            <pc:sldMk cId="3227823479" sldId="304"/>
            <ac:picMk id="7" creationId="{4E8312C5-EA23-4420-DF39-D01C4EBB1762}"/>
          </ac:picMkLst>
        </pc:picChg>
        <pc:picChg chg="add mod">
          <ac:chgData name="sameh marzuq" userId="acadf8ade4d584e3" providerId="LiveId" clId="{5B51F3AD-A0C8-4C38-B595-A9A6723CF0D9}" dt="2025-05-19T14:10:24.424" v="449" actId="1037"/>
          <ac:picMkLst>
            <pc:docMk/>
            <pc:sldMk cId="3227823479" sldId="304"/>
            <ac:picMk id="8" creationId="{B16C955E-42C2-00B6-C177-B0C0B67EA119}"/>
          </ac:picMkLst>
        </pc:picChg>
      </pc:sldChg>
      <pc:sldChg chg="addSp delSp modSp add mod ord">
        <pc:chgData name="sameh marzuq" userId="acadf8ade4d584e3" providerId="LiveId" clId="{5B51F3AD-A0C8-4C38-B595-A9A6723CF0D9}" dt="2025-05-19T14:23:51.688" v="535" actId="27310"/>
        <pc:sldMkLst>
          <pc:docMk/>
          <pc:sldMk cId="1913026148" sldId="305"/>
        </pc:sldMkLst>
        <pc:spChg chg="add mod">
          <ac:chgData name="sameh marzuq" userId="acadf8ade4d584e3" providerId="LiveId" clId="{5B51F3AD-A0C8-4C38-B595-A9A6723CF0D9}" dt="2025-05-19T14:19:26.639" v="505" actId="1076"/>
          <ac:spMkLst>
            <pc:docMk/>
            <pc:sldMk cId="1913026148" sldId="305"/>
            <ac:spMk id="5" creationId="{75E2FD94-4EE3-5F1E-C5D5-4A855DC85D13}"/>
          </ac:spMkLst>
        </pc:spChg>
        <pc:spChg chg="add del mod">
          <ac:chgData name="sameh marzuq" userId="acadf8ade4d584e3" providerId="LiveId" clId="{5B51F3AD-A0C8-4C38-B595-A9A6723CF0D9}" dt="2025-05-19T14:19:56.813" v="507" actId="21"/>
          <ac:spMkLst>
            <pc:docMk/>
            <pc:sldMk cId="1913026148" sldId="305"/>
            <ac:spMk id="7" creationId="{FFC71F1E-585D-894B-2689-125F70444795}"/>
          </ac:spMkLst>
        </pc:spChg>
        <pc:spChg chg="add del mod">
          <ac:chgData name="sameh marzuq" userId="acadf8ade4d584e3" providerId="LiveId" clId="{5B51F3AD-A0C8-4C38-B595-A9A6723CF0D9}" dt="2025-05-19T14:19:56.813" v="507" actId="21"/>
          <ac:spMkLst>
            <pc:docMk/>
            <pc:sldMk cId="1913026148" sldId="305"/>
            <ac:spMk id="8" creationId="{C4753752-FCA3-6902-96B9-6F51A9371D3A}"/>
          </ac:spMkLst>
        </pc:spChg>
        <pc:spChg chg="add del mod">
          <ac:chgData name="sameh marzuq" userId="acadf8ade4d584e3" providerId="LiveId" clId="{5B51F3AD-A0C8-4C38-B595-A9A6723CF0D9}" dt="2025-05-19T14:19:56.813" v="507" actId="21"/>
          <ac:spMkLst>
            <pc:docMk/>
            <pc:sldMk cId="1913026148" sldId="305"/>
            <ac:spMk id="9" creationId="{ACB945C0-8DC3-97CE-473F-8B15C440BC8B}"/>
          </ac:spMkLst>
        </pc:spChg>
        <pc:spChg chg="mod">
          <ac:chgData name="sameh marzuq" userId="acadf8ade4d584e3" providerId="LiveId" clId="{5B51F3AD-A0C8-4C38-B595-A9A6723CF0D9}" dt="2025-05-19T14:18:50.279" v="497" actId="1076"/>
          <ac:spMkLst>
            <pc:docMk/>
            <pc:sldMk cId="1913026148" sldId="305"/>
            <ac:spMk id="16" creationId="{FECDCE50-DEEF-E281-3830-F08CCFE29F44}"/>
          </ac:spMkLst>
        </pc:spChg>
        <pc:spChg chg="mod">
          <ac:chgData name="sameh marzuq" userId="acadf8ade4d584e3" providerId="LiveId" clId="{5B51F3AD-A0C8-4C38-B595-A9A6723CF0D9}" dt="2025-05-19T14:19:05.543" v="500" actId="1076"/>
          <ac:spMkLst>
            <pc:docMk/>
            <pc:sldMk cId="1913026148" sldId="305"/>
            <ac:spMk id="17" creationId="{C6E973B7-69D9-7846-797E-359A5A45B9D8}"/>
          </ac:spMkLst>
        </pc:spChg>
        <pc:graphicFrameChg chg="add del modGraphic">
          <ac:chgData name="sameh marzuq" userId="acadf8ade4d584e3" providerId="LiveId" clId="{5B51F3AD-A0C8-4C38-B595-A9A6723CF0D9}" dt="2025-05-19T14:23:51.688" v="535" actId="27310"/>
          <ac:graphicFrameMkLst>
            <pc:docMk/>
            <pc:sldMk cId="1913026148" sldId="305"/>
            <ac:graphicFrameMk id="11" creationId="{3CE366F9-8964-B135-D3EE-F766CAB92F2B}"/>
          </ac:graphicFrameMkLst>
        </pc:graphicFrameChg>
        <pc:picChg chg="del">
          <ac:chgData name="sameh marzuq" userId="acadf8ade4d584e3" providerId="LiveId" clId="{5B51F3AD-A0C8-4C38-B595-A9A6723CF0D9}" dt="2025-05-19T14:18:35.861" v="495" actId="478"/>
          <ac:picMkLst>
            <pc:docMk/>
            <pc:sldMk cId="1913026148" sldId="305"/>
            <ac:picMk id="2" creationId="{C23EC653-AB8E-9F8A-A59F-D1ECC3643DC1}"/>
          </ac:picMkLst>
        </pc:picChg>
        <pc:picChg chg="del">
          <ac:chgData name="sameh marzuq" userId="acadf8ade4d584e3" providerId="LiveId" clId="{5B51F3AD-A0C8-4C38-B595-A9A6723CF0D9}" dt="2025-05-19T14:18:36.457" v="496" actId="478"/>
          <ac:picMkLst>
            <pc:docMk/>
            <pc:sldMk cId="1913026148" sldId="305"/>
            <ac:picMk id="3" creationId="{054E87F4-1B65-59BA-52A2-03B9220375A4}"/>
          </ac:picMkLst>
        </pc:picChg>
      </pc:sldChg>
      <pc:sldChg chg="addSp delSp modSp add mod ord replId">
        <pc:chgData name="sameh marzuq" userId="acadf8ade4d584e3" providerId="LiveId" clId="{5B51F3AD-A0C8-4C38-B595-A9A6723CF0D9}" dt="2025-05-19T14:56:31.942" v="1099" actId="478"/>
        <pc:sldMkLst>
          <pc:docMk/>
          <pc:sldMk cId="1253007301" sldId="306"/>
        </pc:sldMkLst>
        <pc:spChg chg="del mod">
          <ac:chgData name="sameh marzuq" userId="acadf8ade4d584e3" providerId="LiveId" clId="{5B51F3AD-A0C8-4C38-B595-A9A6723CF0D9}" dt="2025-05-19T14:20:03.026" v="510" actId="478"/>
          <ac:spMkLst>
            <pc:docMk/>
            <pc:sldMk cId="1253007301" sldId="306"/>
            <ac:spMk id="2" creationId="{7DBF92E3-EF92-40A6-E348-CE55CF4D7CA0}"/>
          </ac:spMkLst>
        </pc:spChg>
        <pc:spChg chg="del mod">
          <ac:chgData name="sameh marzuq" userId="acadf8ade4d584e3" providerId="LiveId" clId="{5B51F3AD-A0C8-4C38-B595-A9A6723CF0D9}" dt="2025-05-19T14:20:04.401" v="511" actId="478"/>
          <ac:spMkLst>
            <pc:docMk/>
            <pc:sldMk cId="1253007301" sldId="306"/>
            <ac:spMk id="3" creationId="{217739FC-1579-774F-3CF0-4F0FB91254D8}"/>
          </ac:spMkLst>
        </pc:spChg>
        <pc:spChg chg="add mod">
          <ac:chgData name="sameh marzuq" userId="acadf8ade4d584e3" providerId="LiveId" clId="{5B51F3AD-A0C8-4C38-B595-A9A6723CF0D9}" dt="2025-05-19T14:20:35.143" v="519" actId="1076"/>
          <ac:spMkLst>
            <pc:docMk/>
            <pc:sldMk cId="1253007301" sldId="306"/>
            <ac:spMk id="5" creationId="{C4753752-FCA3-6902-96B9-6F51A9371D3A}"/>
          </ac:spMkLst>
        </pc:spChg>
        <pc:spChg chg="add mod">
          <ac:chgData name="sameh marzuq" userId="acadf8ade4d584e3" providerId="LiveId" clId="{5B51F3AD-A0C8-4C38-B595-A9A6723CF0D9}" dt="2025-05-19T14:20:31.007" v="518" actId="1076"/>
          <ac:spMkLst>
            <pc:docMk/>
            <pc:sldMk cId="1253007301" sldId="306"/>
            <ac:spMk id="7" creationId="{FFC71F1E-585D-894B-2689-125F70444795}"/>
          </ac:spMkLst>
        </pc:spChg>
        <pc:spChg chg="add mod">
          <ac:chgData name="sameh marzuq" userId="acadf8ade4d584e3" providerId="LiveId" clId="{5B51F3AD-A0C8-4C38-B595-A9A6723CF0D9}" dt="2025-05-19T14:20:38.789" v="520" actId="1076"/>
          <ac:spMkLst>
            <pc:docMk/>
            <pc:sldMk cId="1253007301" sldId="306"/>
            <ac:spMk id="9" creationId="{ACB945C0-8DC3-97CE-473F-8B15C440BC8B}"/>
          </ac:spMkLst>
        </pc:spChg>
        <pc:spChg chg="add mod">
          <ac:chgData name="sameh marzuq" userId="acadf8ade4d584e3" providerId="LiveId" clId="{5B51F3AD-A0C8-4C38-B595-A9A6723CF0D9}" dt="2025-05-19T14:21:55.992" v="533" actId="14100"/>
          <ac:spMkLst>
            <pc:docMk/>
            <pc:sldMk cId="1253007301" sldId="306"/>
            <ac:spMk id="12" creationId="{B42ECF4C-2BBB-B20C-E418-0A20C042401A}"/>
          </ac:spMkLst>
        </pc:spChg>
        <pc:picChg chg="del">
          <ac:chgData name="sameh marzuq" userId="acadf8ade4d584e3" providerId="LiveId" clId="{5B51F3AD-A0C8-4C38-B595-A9A6723CF0D9}" dt="2025-05-19T14:20:05.589" v="512" actId="478"/>
          <ac:picMkLst>
            <pc:docMk/>
            <pc:sldMk cId="1253007301" sldId="306"/>
            <ac:picMk id="4" creationId="{F993DE7A-F116-1D41-6197-599B2DD5DF7E}"/>
          </ac:picMkLst>
        </pc:picChg>
        <pc:picChg chg="del">
          <ac:chgData name="sameh marzuq" userId="acadf8ade4d584e3" providerId="LiveId" clId="{5B51F3AD-A0C8-4C38-B595-A9A6723CF0D9}" dt="2025-05-19T14:20:06.672" v="513" actId="478"/>
          <ac:picMkLst>
            <pc:docMk/>
            <pc:sldMk cId="1253007301" sldId="306"/>
            <ac:picMk id="8" creationId="{E7F11F05-A458-E653-621D-AAE6A8B4C6D8}"/>
          </ac:picMkLst>
        </pc:picChg>
        <pc:picChg chg="add mod">
          <ac:chgData name="sameh marzuq" userId="acadf8ade4d584e3" providerId="LiveId" clId="{5B51F3AD-A0C8-4C38-B595-A9A6723CF0D9}" dt="2025-05-19T14:21:01.023" v="524" actId="14100"/>
          <ac:picMkLst>
            <pc:docMk/>
            <pc:sldMk cId="1253007301" sldId="306"/>
            <ac:picMk id="10" creationId="{041AE35E-2DF5-745A-D3B6-B023B98664A6}"/>
          </ac:picMkLst>
        </pc:picChg>
        <pc:picChg chg="add del mod">
          <ac:chgData name="sameh marzuq" userId="acadf8ade4d584e3" providerId="LiveId" clId="{5B51F3AD-A0C8-4C38-B595-A9A6723CF0D9}" dt="2025-05-19T14:56:31.942" v="1099" actId="478"/>
          <ac:picMkLst>
            <pc:docMk/>
            <pc:sldMk cId="1253007301" sldId="306"/>
            <ac:picMk id="11" creationId="{15AD9D36-674F-F294-A646-0E76922E41A8}"/>
          </ac:picMkLst>
        </pc:picChg>
      </pc:sldChg>
      <pc:sldChg chg="addSp delSp modSp add mod">
        <pc:chgData name="sameh marzuq" userId="acadf8ade4d584e3" providerId="LiveId" clId="{5B51F3AD-A0C8-4C38-B595-A9A6723CF0D9}" dt="2025-05-19T14:58:35.101" v="1122" actId="478"/>
        <pc:sldMkLst>
          <pc:docMk/>
          <pc:sldMk cId="2332876447" sldId="307"/>
        </pc:sldMkLst>
        <pc:spChg chg="add mod">
          <ac:chgData name="sameh marzuq" userId="acadf8ade4d584e3" providerId="LiveId" clId="{5B51F3AD-A0C8-4C38-B595-A9A6723CF0D9}" dt="2025-05-19T14:58:32.891" v="1121" actId="1076"/>
          <ac:spMkLst>
            <pc:docMk/>
            <pc:sldMk cId="2332876447" sldId="307"/>
            <ac:spMk id="2" creationId="{3B14649D-AD46-282F-F9AC-F3C777391B67}"/>
          </ac:spMkLst>
        </pc:spChg>
        <pc:spChg chg="add mod">
          <ac:chgData name="sameh marzuq" userId="acadf8ade4d584e3" providerId="LiveId" clId="{5B51F3AD-A0C8-4C38-B595-A9A6723CF0D9}" dt="2025-05-19T14:58:32.891" v="1121" actId="1076"/>
          <ac:spMkLst>
            <pc:docMk/>
            <pc:sldMk cId="2332876447" sldId="307"/>
            <ac:spMk id="4" creationId="{23801C62-54CB-2353-4C8F-DD14E5046F1A}"/>
          </ac:spMkLst>
        </pc:spChg>
        <pc:spChg chg="del">
          <ac:chgData name="sameh marzuq" userId="acadf8ade4d584e3" providerId="LiveId" clId="{5B51F3AD-A0C8-4C38-B595-A9A6723CF0D9}" dt="2025-05-19T14:55:52.070" v="1096" actId="478"/>
          <ac:spMkLst>
            <pc:docMk/>
            <pc:sldMk cId="2332876447" sldId="307"/>
            <ac:spMk id="5" creationId="{7DECE55A-84D0-27ED-A439-A98E376BFB90}"/>
          </ac:spMkLst>
        </pc:spChg>
        <pc:spChg chg="del">
          <ac:chgData name="sameh marzuq" userId="acadf8ade4d584e3" providerId="LiveId" clId="{5B51F3AD-A0C8-4C38-B595-A9A6723CF0D9}" dt="2025-05-19T14:55:48.120" v="1094" actId="478"/>
          <ac:spMkLst>
            <pc:docMk/>
            <pc:sldMk cId="2332876447" sldId="307"/>
            <ac:spMk id="16" creationId="{DE509D9D-C731-A7DC-2AEB-56DD5A4386E9}"/>
          </ac:spMkLst>
        </pc:spChg>
        <pc:spChg chg="del">
          <ac:chgData name="sameh marzuq" userId="acadf8ade4d584e3" providerId="LiveId" clId="{5B51F3AD-A0C8-4C38-B595-A9A6723CF0D9}" dt="2025-05-19T14:55:50.002" v="1095" actId="478"/>
          <ac:spMkLst>
            <pc:docMk/>
            <pc:sldMk cId="2332876447" sldId="307"/>
            <ac:spMk id="17" creationId="{77F0FB59-A070-4E1F-1643-1C59D3B66B36}"/>
          </ac:spMkLst>
        </pc:spChg>
        <pc:picChg chg="add mod">
          <ac:chgData name="sameh marzuq" userId="acadf8ade4d584e3" providerId="LiveId" clId="{5B51F3AD-A0C8-4C38-B595-A9A6723CF0D9}" dt="2025-05-19T14:58:32.891" v="1121" actId="1076"/>
          <ac:picMkLst>
            <pc:docMk/>
            <pc:sldMk cId="2332876447" sldId="307"/>
            <ac:picMk id="3" creationId="{BD802AA6-4724-432B-0264-67CC316F08DC}"/>
          </ac:picMkLst>
        </pc:picChg>
        <pc:picChg chg="add mod">
          <ac:chgData name="sameh marzuq" userId="acadf8ade4d584e3" providerId="LiveId" clId="{5B51F3AD-A0C8-4C38-B595-A9A6723CF0D9}" dt="2025-05-19T14:58:32.891" v="1121" actId="1076"/>
          <ac:picMkLst>
            <pc:docMk/>
            <pc:sldMk cId="2332876447" sldId="307"/>
            <ac:picMk id="7" creationId="{F5F28858-6577-2547-C232-68F32C450168}"/>
          </ac:picMkLst>
        </pc:picChg>
        <pc:cxnChg chg="del">
          <ac:chgData name="sameh marzuq" userId="acadf8ade4d584e3" providerId="LiveId" clId="{5B51F3AD-A0C8-4C38-B595-A9A6723CF0D9}" dt="2025-05-19T14:58:35.101" v="1122" actId="478"/>
          <ac:cxnSpMkLst>
            <pc:docMk/>
            <pc:sldMk cId="2332876447" sldId="307"/>
            <ac:cxnSpMk id="6" creationId="{3D907115-6EC3-2959-9DC3-E3D0AAA5CD2C}"/>
          </ac:cxnSpMkLst>
        </pc:cxnChg>
      </pc:sldChg>
      <pc:sldChg chg="add del">
        <pc:chgData name="sameh marzuq" userId="acadf8ade4d584e3" providerId="LiveId" clId="{5B51F3AD-A0C8-4C38-B595-A9A6723CF0D9}" dt="2025-05-19T14:55:25.347" v="1092" actId="2890"/>
        <pc:sldMkLst>
          <pc:docMk/>
          <pc:sldMk cId="4161315141" sldId="307"/>
        </pc:sldMkLst>
      </pc:sldChg>
      <pc:sldChg chg="addSp delSp modSp add mod replId">
        <pc:chgData name="sameh marzuq" userId="acadf8ade4d584e3" providerId="LiveId" clId="{5B51F3AD-A0C8-4C38-B595-A9A6723CF0D9}" dt="2025-05-19T14:58:14.615" v="1118" actId="207"/>
        <pc:sldMkLst>
          <pc:docMk/>
          <pc:sldMk cId="1114145867" sldId="308"/>
        </pc:sldMkLst>
        <pc:spChg chg="add mod">
          <ac:chgData name="sameh marzuq" userId="acadf8ade4d584e3" providerId="LiveId" clId="{5B51F3AD-A0C8-4C38-B595-A9A6723CF0D9}" dt="2025-05-19T14:58:14.615" v="1118" actId="207"/>
          <ac:spMkLst>
            <pc:docMk/>
            <pc:sldMk cId="1114145867" sldId="308"/>
            <ac:spMk id="2" creationId="{A5F57321-71A4-D9B8-BA64-DC6C9BEC66ED}"/>
          </ac:spMkLst>
        </pc:spChg>
        <pc:spChg chg="add mod">
          <ac:chgData name="sameh marzuq" userId="acadf8ade4d584e3" providerId="LiveId" clId="{5B51F3AD-A0C8-4C38-B595-A9A6723CF0D9}" dt="2025-05-19T14:58:14.615" v="1118" actId="207"/>
          <ac:spMkLst>
            <pc:docMk/>
            <pc:sldMk cId="1114145867" sldId="308"/>
            <ac:spMk id="3" creationId="{B0F13CA3-2828-4B23-C28F-4308D7B189B2}"/>
          </ac:spMkLst>
        </pc:spChg>
        <pc:spChg chg="del">
          <ac:chgData name="sameh marzuq" userId="acadf8ade4d584e3" providerId="LiveId" clId="{5B51F3AD-A0C8-4C38-B595-A9A6723CF0D9}" dt="2025-05-19T14:57:12.983" v="1102" actId="478"/>
          <ac:spMkLst>
            <pc:docMk/>
            <pc:sldMk cId="1114145867" sldId="308"/>
            <ac:spMk id="5" creationId="{BDC3CF8E-59D4-0241-D70C-7FFCD58C4DE3}"/>
          </ac:spMkLst>
        </pc:spChg>
        <pc:spChg chg="del">
          <ac:chgData name="sameh marzuq" userId="acadf8ade4d584e3" providerId="LiveId" clId="{5B51F3AD-A0C8-4C38-B595-A9A6723CF0D9}" dt="2025-05-19T14:57:12.983" v="1102" actId="478"/>
          <ac:spMkLst>
            <pc:docMk/>
            <pc:sldMk cId="1114145867" sldId="308"/>
            <ac:spMk id="7" creationId="{9D8E53B1-1D10-7A3E-D32E-126B22436899}"/>
          </ac:spMkLst>
        </pc:spChg>
        <pc:spChg chg="del">
          <ac:chgData name="sameh marzuq" userId="acadf8ade4d584e3" providerId="LiveId" clId="{5B51F3AD-A0C8-4C38-B595-A9A6723CF0D9}" dt="2025-05-19T14:57:12.983" v="1102" actId="478"/>
          <ac:spMkLst>
            <pc:docMk/>
            <pc:sldMk cId="1114145867" sldId="308"/>
            <ac:spMk id="9" creationId="{A4456519-1779-A320-8A81-93C4B13544F9}"/>
          </ac:spMkLst>
        </pc:spChg>
        <pc:spChg chg="del">
          <ac:chgData name="sameh marzuq" userId="acadf8ade4d584e3" providerId="LiveId" clId="{5B51F3AD-A0C8-4C38-B595-A9A6723CF0D9}" dt="2025-05-19T14:56:54.356" v="1100" actId="478"/>
          <ac:spMkLst>
            <pc:docMk/>
            <pc:sldMk cId="1114145867" sldId="308"/>
            <ac:spMk id="12" creationId="{BD790AA2-B03D-5CFE-509C-3132FB7BBDB5}"/>
          </ac:spMkLst>
        </pc:spChg>
        <pc:picChg chg="add mod">
          <ac:chgData name="sameh marzuq" userId="acadf8ade4d584e3" providerId="LiveId" clId="{5B51F3AD-A0C8-4C38-B595-A9A6723CF0D9}" dt="2025-05-19T14:57:46.331" v="1114" actId="14100"/>
          <ac:picMkLst>
            <pc:docMk/>
            <pc:sldMk cId="1114145867" sldId="308"/>
            <ac:picMk id="4" creationId="{604EB349-33A5-D9DE-BC71-7E922B7A5BF6}"/>
          </ac:picMkLst>
        </pc:picChg>
        <pc:picChg chg="add mod">
          <ac:chgData name="sameh marzuq" userId="acadf8ade4d584e3" providerId="LiveId" clId="{5B51F3AD-A0C8-4C38-B595-A9A6723CF0D9}" dt="2025-05-19T14:56:56.199" v="1101"/>
          <ac:picMkLst>
            <pc:docMk/>
            <pc:sldMk cId="1114145867" sldId="308"/>
            <ac:picMk id="8" creationId="{5A89D970-A4EA-608C-C7E6-82D8FF0E0B35}"/>
          </ac:picMkLst>
        </pc:picChg>
        <pc:picChg chg="del">
          <ac:chgData name="sameh marzuq" userId="acadf8ade4d584e3" providerId="LiveId" clId="{5B51F3AD-A0C8-4C38-B595-A9A6723CF0D9}" dt="2025-05-19T14:56:26.690" v="1098" actId="478"/>
          <ac:picMkLst>
            <pc:docMk/>
            <pc:sldMk cId="1114145867" sldId="308"/>
            <ac:picMk id="10" creationId="{D3E62ED9-52DB-5959-2325-8C6DCD0311D8}"/>
          </ac:picMkLst>
        </pc:picChg>
        <pc:picChg chg="del">
          <ac:chgData name="sameh marzuq" userId="acadf8ade4d584e3" providerId="LiveId" clId="{5B51F3AD-A0C8-4C38-B595-A9A6723CF0D9}" dt="2025-05-19T14:56:25.137" v="1097" actId="478"/>
          <ac:picMkLst>
            <pc:docMk/>
            <pc:sldMk cId="1114145867" sldId="308"/>
            <ac:picMk id="11" creationId="{F8BBCCD2-1F23-BE20-4862-7517F34016F6}"/>
          </ac:picMkLst>
        </pc:picChg>
        <pc:cxnChg chg="del mod">
          <ac:chgData name="sameh marzuq" userId="acadf8ade4d584e3" providerId="LiveId" clId="{5B51F3AD-A0C8-4C38-B595-A9A6723CF0D9}" dt="2025-05-19T14:57:33.705" v="1105" actId="478"/>
          <ac:cxnSpMkLst>
            <pc:docMk/>
            <pc:sldMk cId="1114145867" sldId="308"/>
            <ac:cxnSpMk id="6" creationId="{0BEC43BB-BEC5-06D7-417D-2DF03D67F055}"/>
          </ac:cxnSpMkLst>
        </pc:cxnChg>
      </pc:sldChg>
      <pc:sldChg chg="addSp delSp modSp add mod">
        <pc:chgData name="sameh marzuq" userId="acadf8ade4d584e3" providerId="LiveId" clId="{5B51F3AD-A0C8-4C38-B595-A9A6723CF0D9}" dt="2025-05-19T15:02:19.939" v="1148" actId="1076"/>
        <pc:sldMkLst>
          <pc:docMk/>
          <pc:sldMk cId="1827264098" sldId="309"/>
        </pc:sldMkLst>
        <pc:spChg chg="del">
          <ac:chgData name="sameh marzuq" userId="acadf8ade4d584e3" providerId="LiveId" clId="{5B51F3AD-A0C8-4C38-B595-A9A6723CF0D9}" dt="2025-05-19T14:59:41.719" v="1124" actId="478"/>
          <ac:spMkLst>
            <pc:docMk/>
            <pc:sldMk cId="1827264098" sldId="309"/>
            <ac:spMk id="2" creationId="{34B6DB4D-D979-11C2-58AF-31A66CA87550}"/>
          </ac:spMkLst>
        </pc:spChg>
        <pc:spChg chg="del">
          <ac:chgData name="sameh marzuq" userId="acadf8ade4d584e3" providerId="LiveId" clId="{5B51F3AD-A0C8-4C38-B595-A9A6723CF0D9}" dt="2025-05-19T14:59:41.719" v="1124" actId="478"/>
          <ac:spMkLst>
            <pc:docMk/>
            <pc:sldMk cId="1827264098" sldId="309"/>
            <ac:spMk id="4" creationId="{B7306BFB-1E2F-95D3-6FCA-BAAB532399EA}"/>
          </ac:spMkLst>
        </pc:spChg>
        <pc:spChg chg="add mod">
          <ac:chgData name="sameh marzuq" userId="acadf8ade4d584e3" providerId="LiveId" clId="{5B51F3AD-A0C8-4C38-B595-A9A6723CF0D9}" dt="2025-05-19T14:59:43.342" v="1125"/>
          <ac:spMkLst>
            <pc:docMk/>
            <pc:sldMk cId="1827264098" sldId="309"/>
            <ac:spMk id="5" creationId="{F145204E-47E7-779A-0CFD-58575D30DFAD}"/>
          </ac:spMkLst>
        </pc:spChg>
        <pc:spChg chg="add mod">
          <ac:chgData name="sameh marzuq" userId="acadf8ade4d584e3" providerId="LiveId" clId="{5B51F3AD-A0C8-4C38-B595-A9A6723CF0D9}" dt="2025-05-19T14:59:43.342" v="1125"/>
          <ac:spMkLst>
            <pc:docMk/>
            <pc:sldMk cId="1827264098" sldId="309"/>
            <ac:spMk id="6" creationId="{BBD8D343-1CE0-3DBC-274F-D2B5ABEA51A5}"/>
          </ac:spMkLst>
        </pc:spChg>
        <pc:spChg chg="add mod">
          <ac:chgData name="sameh marzuq" userId="acadf8ade4d584e3" providerId="LiveId" clId="{5B51F3AD-A0C8-4C38-B595-A9A6723CF0D9}" dt="2025-05-19T15:02:19.939" v="1148" actId="1076"/>
          <ac:spMkLst>
            <pc:docMk/>
            <pc:sldMk cId="1827264098" sldId="309"/>
            <ac:spMk id="10" creationId="{82E43E99-5CD9-7EF7-B0AE-213E5C1D35D5}"/>
          </ac:spMkLst>
        </pc:spChg>
        <pc:spChg chg="add mod">
          <ac:chgData name="sameh marzuq" userId="acadf8ade4d584e3" providerId="LiveId" clId="{5B51F3AD-A0C8-4C38-B595-A9A6723CF0D9}" dt="2025-05-19T15:02:19.939" v="1148" actId="1076"/>
          <ac:spMkLst>
            <pc:docMk/>
            <pc:sldMk cId="1827264098" sldId="309"/>
            <ac:spMk id="11" creationId="{9B97378A-FE14-687B-2893-CF5FC9A9DE1A}"/>
          </ac:spMkLst>
        </pc:spChg>
        <pc:picChg chg="del">
          <ac:chgData name="sameh marzuq" userId="acadf8ade4d584e3" providerId="LiveId" clId="{5B51F3AD-A0C8-4C38-B595-A9A6723CF0D9}" dt="2025-05-19T14:59:41.719" v="1124" actId="478"/>
          <ac:picMkLst>
            <pc:docMk/>
            <pc:sldMk cId="1827264098" sldId="309"/>
            <ac:picMk id="3" creationId="{340DC415-8A43-B205-2C22-B58CDB138945}"/>
          </ac:picMkLst>
        </pc:picChg>
        <pc:picChg chg="del">
          <ac:chgData name="sameh marzuq" userId="acadf8ade4d584e3" providerId="LiveId" clId="{5B51F3AD-A0C8-4C38-B595-A9A6723CF0D9}" dt="2025-05-19T14:59:41.719" v="1124" actId="478"/>
          <ac:picMkLst>
            <pc:docMk/>
            <pc:sldMk cId="1827264098" sldId="309"/>
            <ac:picMk id="7" creationId="{B6BF4B44-78F7-DD3A-77EF-607C685856FD}"/>
          </ac:picMkLst>
        </pc:picChg>
        <pc:picChg chg="add mod">
          <ac:chgData name="sameh marzuq" userId="acadf8ade4d584e3" providerId="LiveId" clId="{5B51F3AD-A0C8-4C38-B595-A9A6723CF0D9}" dt="2025-05-19T14:59:43.342" v="1125"/>
          <ac:picMkLst>
            <pc:docMk/>
            <pc:sldMk cId="1827264098" sldId="309"/>
            <ac:picMk id="8" creationId="{4A07AD6A-AB7B-BA82-C71B-1F520ABFB64C}"/>
          </ac:picMkLst>
        </pc:picChg>
        <pc:picChg chg="add mod">
          <ac:chgData name="sameh marzuq" userId="acadf8ade4d584e3" providerId="LiveId" clId="{5B51F3AD-A0C8-4C38-B595-A9A6723CF0D9}" dt="2025-05-19T14:59:43.342" v="1125"/>
          <ac:picMkLst>
            <pc:docMk/>
            <pc:sldMk cId="1827264098" sldId="309"/>
            <ac:picMk id="9" creationId="{E823ABD8-D2B1-AC81-7BAA-81A321F2134F}"/>
          </ac:picMkLst>
        </pc:picChg>
        <pc:picChg chg="add mod">
          <ac:chgData name="sameh marzuq" userId="acadf8ade4d584e3" providerId="LiveId" clId="{5B51F3AD-A0C8-4C38-B595-A9A6723CF0D9}" dt="2025-05-19T15:02:19.939" v="1148" actId="1076"/>
          <ac:picMkLst>
            <pc:docMk/>
            <pc:sldMk cId="1827264098" sldId="309"/>
            <ac:picMk id="12" creationId="{2891D930-1352-A032-8196-BCED51E278D3}"/>
          </ac:picMkLst>
        </pc:picChg>
        <pc:picChg chg="add mod">
          <ac:chgData name="sameh marzuq" userId="acadf8ade4d584e3" providerId="LiveId" clId="{5B51F3AD-A0C8-4C38-B595-A9A6723CF0D9}" dt="2025-05-19T15:02:19.939" v="1148" actId="1076"/>
          <ac:picMkLst>
            <pc:docMk/>
            <pc:sldMk cId="1827264098" sldId="309"/>
            <ac:picMk id="13" creationId="{01A6D97B-B7CD-AE3B-2AD6-23FC25EE4236}"/>
          </ac:picMkLst>
        </pc:picChg>
      </pc:sldChg>
      <pc:sldChg chg="addSp delSp modSp add mod replId">
        <pc:chgData name="sameh marzuq" userId="acadf8ade4d584e3" providerId="LiveId" clId="{5B51F3AD-A0C8-4C38-B595-A9A6723CF0D9}" dt="2025-05-19T15:01:44.349" v="1145" actId="14100"/>
        <pc:sldMkLst>
          <pc:docMk/>
          <pc:sldMk cId="1403950037" sldId="310"/>
        </pc:sldMkLst>
        <pc:spChg chg="del">
          <ac:chgData name="sameh marzuq" userId="acadf8ade4d584e3" providerId="LiveId" clId="{5B51F3AD-A0C8-4C38-B595-A9A6723CF0D9}" dt="2025-05-19T15:00:44.948" v="1130" actId="478"/>
          <ac:spMkLst>
            <pc:docMk/>
            <pc:sldMk cId="1403950037" sldId="310"/>
            <ac:spMk id="2" creationId="{E8D17CAF-BFE6-688D-E5B0-72BFFAC528F2}"/>
          </ac:spMkLst>
        </pc:spChg>
        <pc:spChg chg="del mod">
          <ac:chgData name="sameh marzuq" userId="acadf8ade4d584e3" providerId="LiveId" clId="{5B51F3AD-A0C8-4C38-B595-A9A6723CF0D9}" dt="2025-05-19T15:00:43.386" v="1129" actId="478"/>
          <ac:spMkLst>
            <pc:docMk/>
            <pc:sldMk cId="1403950037" sldId="310"/>
            <ac:spMk id="3" creationId="{033A3A24-1C3C-FB2C-8B88-1D579B41BB3D}"/>
          </ac:spMkLst>
        </pc:spChg>
        <pc:spChg chg="add mod">
          <ac:chgData name="sameh marzuq" userId="acadf8ade4d584e3" providerId="LiveId" clId="{5B51F3AD-A0C8-4C38-B595-A9A6723CF0D9}" dt="2025-05-19T15:01:26.938" v="1141" actId="1076"/>
          <ac:spMkLst>
            <pc:docMk/>
            <pc:sldMk cId="1403950037" sldId="310"/>
            <ac:spMk id="10" creationId="{23D0BCD1-2616-0011-07D6-E796EBE8D2B3}"/>
          </ac:spMkLst>
        </pc:spChg>
        <pc:spChg chg="add mod">
          <ac:chgData name="sameh marzuq" userId="acadf8ade4d584e3" providerId="LiveId" clId="{5B51F3AD-A0C8-4C38-B595-A9A6723CF0D9}" dt="2025-05-19T15:01:44.349" v="1145" actId="14100"/>
          <ac:spMkLst>
            <pc:docMk/>
            <pc:sldMk cId="1403950037" sldId="310"/>
            <ac:spMk id="11" creationId="{B3E403B6-8761-5A23-FB81-850A8E4C1817}"/>
          </ac:spMkLst>
        </pc:spChg>
        <pc:picChg chg="del">
          <ac:chgData name="sameh marzuq" userId="acadf8ade4d584e3" providerId="LiveId" clId="{5B51F3AD-A0C8-4C38-B595-A9A6723CF0D9}" dt="2025-05-19T15:00:41.962" v="1128" actId="478"/>
          <ac:picMkLst>
            <pc:docMk/>
            <pc:sldMk cId="1403950037" sldId="310"/>
            <ac:picMk id="4" creationId="{B97D5294-5D74-AA45-F9FF-08C9A18AA5DC}"/>
          </ac:picMkLst>
        </pc:picChg>
        <pc:picChg chg="del">
          <ac:chgData name="sameh marzuq" userId="acadf8ade4d584e3" providerId="LiveId" clId="{5B51F3AD-A0C8-4C38-B595-A9A6723CF0D9}" dt="2025-05-19T15:00:40.019" v="1126" actId="478"/>
          <ac:picMkLst>
            <pc:docMk/>
            <pc:sldMk cId="1403950037" sldId="310"/>
            <ac:picMk id="8" creationId="{638F41E2-4DB9-AE13-890C-33C2B0542CA7}"/>
          </ac:picMkLst>
        </pc:picChg>
        <pc:picChg chg="add mod">
          <ac:chgData name="sameh marzuq" userId="acadf8ade4d584e3" providerId="LiveId" clId="{5B51F3AD-A0C8-4C38-B595-A9A6723CF0D9}" dt="2025-05-19T15:01:38.867" v="1144" actId="14100"/>
          <ac:picMkLst>
            <pc:docMk/>
            <pc:sldMk cId="1403950037" sldId="310"/>
            <ac:picMk id="12" creationId="{11CF6D36-7258-6BC2-2098-F98DFF317908}"/>
          </ac:picMkLst>
        </pc:picChg>
        <pc:picChg chg="add mod">
          <ac:chgData name="sameh marzuq" userId="acadf8ade4d584e3" providerId="LiveId" clId="{5B51F3AD-A0C8-4C38-B595-A9A6723CF0D9}" dt="2025-05-19T15:01:38.867" v="1144" actId="14100"/>
          <ac:picMkLst>
            <pc:docMk/>
            <pc:sldMk cId="1403950037" sldId="310"/>
            <ac:picMk id="13" creationId="{98D9CED5-7D08-EAEE-D6DE-069D5B80E2D7}"/>
          </ac:picMkLst>
        </pc:picChg>
      </pc:sldChg>
      <pc:sldChg chg="addSp delSp modSp add mod ord">
        <pc:chgData name="sameh marzuq" userId="acadf8ade4d584e3" providerId="LiveId" clId="{5B51F3AD-A0C8-4C38-B595-A9A6723CF0D9}" dt="2025-05-19T15:22:41.385" v="1184" actId="21"/>
        <pc:sldMkLst>
          <pc:docMk/>
          <pc:sldMk cId="2867792581" sldId="311"/>
        </pc:sldMkLst>
        <pc:spChg chg="add mod">
          <ac:chgData name="sameh marzuq" userId="acadf8ade4d584e3" providerId="LiveId" clId="{5B51F3AD-A0C8-4C38-B595-A9A6723CF0D9}" dt="2025-05-19T15:22:21.011" v="1182" actId="1076"/>
          <ac:spMkLst>
            <pc:docMk/>
            <pc:sldMk cId="2867792581" sldId="311"/>
            <ac:spMk id="3" creationId="{A54BBAB1-1653-DAE0-2F3D-55DDBF171E1D}"/>
          </ac:spMkLst>
        </pc:spChg>
        <pc:spChg chg="del">
          <ac:chgData name="sameh marzuq" userId="acadf8ade4d584e3" providerId="LiveId" clId="{5B51F3AD-A0C8-4C38-B595-A9A6723CF0D9}" dt="2025-05-19T15:20:14.720" v="1167" actId="478"/>
          <ac:spMkLst>
            <pc:docMk/>
            <pc:sldMk cId="2867792581" sldId="311"/>
            <ac:spMk id="5" creationId="{50F5CBE0-1946-6C88-3F91-DE751DCE1110}"/>
          </ac:spMkLst>
        </pc:spChg>
        <pc:spChg chg="add del mod">
          <ac:chgData name="sameh marzuq" userId="acadf8ade4d584e3" providerId="LiveId" clId="{5B51F3AD-A0C8-4C38-B595-A9A6723CF0D9}" dt="2025-05-19T15:22:41.385" v="1184" actId="21"/>
          <ac:spMkLst>
            <pc:docMk/>
            <pc:sldMk cId="2867792581" sldId="311"/>
            <ac:spMk id="7" creationId="{47A026BF-7899-3AE6-4E9A-94447337CD90}"/>
          </ac:spMkLst>
        </pc:spChg>
        <pc:spChg chg="mod">
          <ac:chgData name="sameh marzuq" userId="acadf8ade4d584e3" providerId="LiveId" clId="{5B51F3AD-A0C8-4C38-B595-A9A6723CF0D9}" dt="2025-05-19T15:20:19.651" v="1169" actId="6549"/>
          <ac:spMkLst>
            <pc:docMk/>
            <pc:sldMk cId="2867792581" sldId="311"/>
            <ac:spMk id="16" creationId="{286DFD7F-06BB-2DC5-C420-B0826AB82106}"/>
          </ac:spMkLst>
        </pc:spChg>
        <pc:spChg chg="del mod">
          <ac:chgData name="sameh marzuq" userId="acadf8ade4d584e3" providerId="LiveId" clId="{5B51F3AD-A0C8-4C38-B595-A9A6723CF0D9}" dt="2025-05-19T15:20:12.927" v="1166" actId="478"/>
          <ac:spMkLst>
            <pc:docMk/>
            <pc:sldMk cId="2867792581" sldId="311"/>
            <ac:spMk id="17" creationId="{54390939-7C94-0982-FD07-EC2226EEB8B2}"/>
          </ac:spMkLst>
        </pc:spChg>
        <pc:picChg chg="add mod">
          <ac:chgData name="sameh marzuq" userId="acadf8ade4d584e3" providerId="LiveId" clId="{5B51F3AD-A0C8-4C38-B595-A9A6723CF0D9}" dt="2025-05-19T15:22:21.011" v="1182" actId="1076"/>
          <ac:picMkLst>
            <pc:docMk/>
            <pc:sldMk cId="2867792581" sldId="311"/>
            <ac:picMk id="4" creationId="{F3232219-84E3-0D1F-7F66-BE25E64E57C8}"/>
          </ac:picMkLst>
        </pc:picChg>
        <pc:cxnChg chg="add mod">
          <ac:chgData name="sameh marzuq" userId="acadf8ade4d584e3" providerId="LiveId" clId="{5B51F3AD-A0C8-4C38-B595-A9A6723CF0D9}" dt="2025-05-19T15:22:21.011" v="1182" actId="1076"/>
          <ac:cxnSpMkLst>
            <pc:docMk/>
            <pc:sldMk cId="2867792581" sldId="311"/>
            <ac:cxnSpMk id="2" creationId="{E26B4145-22DE-3277-5790-7BD075D80B25}"/>
          </ac:cxnSpMkLst>
        </pc:cxnChg>
        <pc:cxnChg chg="del">
          <ac:chgData name="sameh marzuq" userId="acadf8ade4d584e3" providerId="LiveId" clId="{5B51F3AD-A0C8-4C38-B595-A9A6723CF0D9}" dt="2025-05-19T15:22:15.907" v="1180" actId="478"/>
          <ac:cxnSpMkLst>
            <pc:docMk/>
            <pc:sldMk cId="2867792581" sldId="311"/>
            <ac:cxnSpMk id="6" creationId="{D877181F-77ED-4705-033D-ADD8E698D5F1}"/>
          </ac:cxnSpMkLst>
        </pc:cxnChg>
      </pc:sldChg>
      <pc:sldChg chg="addSp delSp modSp add mod ord replId">
        <pc:chgData name="sameh marzuq" userId="acadf8ade4d584e3" providerId="LiveId" clId="{5B51F3AD-A0C8-4C38-B595-A9A6723CF0D9}" dt="2025-05-19T15:23:01.056" v="1191" actId="1076"/>
        <pc:sldMkLst>
          <pc:docMk/>
          <pc:sldMk cId="1370538214" sldId="312"/>
        </pc:sldMkLst>
        <pc:spChg chg="add mod">
          <ac:chgData name="sameh marzuq" userId="acadf8ade4d584e3" providerId="LiveId" clId="{5B51F3AD-A0C8-4C38-B595-A9A6723CF0D9}" dt="2025-05-19T15:23:01.056" v="1191" actId="1076"/>
          <ac:spMkLst>
            <pc:docMk/>
            <pc:sldMk cId="1370538214" sldId="312"/>
            <ac:spMk id="3" creationId="{47A026BF-7899-3AE6-4E9A-94447337CD90}"/>
          </ac:spMkLst>
        </pc:spChg>
        <pc:spChg chg="add mod">
          <ac:chgData name="sameh marzuq" userId="acadf8ade4d584e3" providerId="LiveId" clId="{5B51F3AD-A0C8-4C38-B595-A9A6723CF0D9}" dt="2025-05-19T15:21:46.538" v="1179" actId="207"/>
          <ac:spMkLst>
            <pc:docMk/>
            <pc:sldMk cId="1370538214" sldId="312"/>
            <ac:spMk id="4" creationId="{2E35312F-F403-E4A7-7E66-27881775189C}"/>
          </ac:spMkLst>
        </pc:spChg>
        <pc:spChg chg="del">
          <ac:chgData name="sameh marzuq" userId="acadf8ade4d584e3" providerId="LiveId" clId="{5B51F3AD-A0C8-4C38-B595-A9A6723CF0D9}" dt="2025-05-19T15:22:45.262" v="1185" actId="478"/>
          <ac:spMkLst>
            <pc:docMk/>
            <pc:sldMk cId="1370538214" sldId="312"/>
            <ac:spMk id="5" creationId="{DC3BF6BC-45BC-D56F-DF81-679CF62D1D5F}"/>
          </ac:spMkLst>
        </pc:spChg>
        <pc:spChg chg="del">
          <ac:chgData name="sameh marzuq" userId="acadf8ade4d584e3" providerId="LiveId" clId="{5B51F3AD-A0C8-4C38-B595-A9A6723CF0D9}" dt="2025-05-19T15:22:45.262" v="1185" actId="478"/>
          <ac:spMkLst>
            <pc:docMk/>
            <pc:sldMk cId="1370538214" sldId="312"/>
            <ac:spMk id="7" creationId="{025DE979-FDD5-B664-6F21-5034BE99CEC9}"/>
          </ac:spMkLst>
        </pc:spChg>
        <pc:spChg chg="del">
          <ac:chgData name="sameh marzuq" userId="acadf8ade4d584e3" providerId="LiveId" clId="{5B51F3AD-A0C8-4C38-B595-A9A6723CF0D9}" dt="2025-05-19T15:22:45.262" v="1185" actId="478"/>
          <ac:spMkLst>
            <pc:docMk/>
            <pc:sldMk cId="1370538214" sldId="312"/>
            <ac:spMk id="9" creationId="{1E18CD72-811F-09CB-01B4-D0987A3E687D}"/>
          </ac:spMkLst>
        </pc:spChg>
        <pc:spChg chg="del">
          <ac:chgData name="sameh marzuq" userId="acadf8ade4d584e3" providerId="LiveId" clId="{5B51F3AD-A0C8-4C38-B595-A9A6723CF0D9}" dt="2025-05-19T15:20:57.426" v="1171" actId="478"/>
          <ac:spMkLst>
            <pc:docMk/>
            <pc:sldMk cId="1370538214" sldId="312"/>
            <ac:spMk id="12" creationId="{BE0D50C6-5A3A-1DD0-A329-B509D93E7D49}"/>
          </ac:spMkLst>
        </pc:spChg>
        <pc:picChg chg="add mod">
          <ac:chgData name="sameh marzuq" userId="acadf8ade4d584e3" providerId="LiveId" clId="{5B51F3AD-A0C8-4C38-B595-A9A6723CF0D9}" dt="2025-05-19T15:21:32.872" v="1178" actId="14100"/>
          <ac:picMkLst>
            <pc:docMk/>
            <pc:sldMk cId="1370538214" sldId="312"/>
            <ac:picMk id="2" creationId="{5E65C262-FFC0-C355-BB55-2FE797FDB0C2}"/>
          </ac:picMkLst>
        </pc:picChg>
        <pc:picChg chg="del">
          <ac:chgData name="sameh marzuq" userId="acadf8ade4d584e3" providerId="LiveId" clId="{5B51F3AD-A0C8-4C38-B595-A9A6723CF0D9}" dt="2025-05-19T15:20:53.909" v="1170" actId="478"/>
          <ac:picMkLst>
            <pc:docMk/>
            <pc:sldMk cId="1370538214" sldId="312"/>
            <ac:picMk id="10" creationId="{FD6CBE62-8C6F-5BB9-5085-9D1781EAC0AC}"/>
          </ac:picMkLst>
        </pc:picChg>
      </pc:sldChg>
      <pc:sldChg chg="addSp delSp modSp add mod">
        <pc:chgData name="sameh marzuq" userId="acadf8ade4d584e3" providerId="LiveId" clId="{5B51F3AD-A0C8-4C38-B595-A9A6723CF0D9}" dt="2025-05-19T15:32:31.593" v="1243" actId="1076"/>
        <pc:sldMkLst>
          <pc:docMk/>
          <pc:sldMk cId="3063022737" sldId="313"/>
        </pc:sldMkLst>
        <pc:spChg chg="del">
          <ac:chgData name="sameh marzuq" userId="acadf8ade4d584e3" providerId="LiveId" clId="{5B51F3AD-A0C8-4C38-B595-A9A6723CF0D9}" dt="2025-05-19T15:32:20.758" v="1238" actId="478"/>
          <ac:spMkLst>
            <pc:docMk/>
            <pc:sldMk cId="3063022737" sldId="313"/>
            <ac:spMk id="3" creationId="{2BD6FE8B-1C36-347F-5906-0549F10E93DA}"/>
          </ac:spMkLst>
        </pc:spChg>
        <pc:spChg chg="add mod">
          <ac:chgData name="sameh marzuq" userId="acadf8ade4d584e3" providerId="LiveId" clId="{5B51F3AD-A0C8-4C38-B595-A9A6723CF0D9}" dt="2025-05-19T15:26:46.177" v="1204" actId="1076"/>
          <ac:spMkLst>
            <pc:docMk/>
            <pc:sldMk cId="3063022737" sldId="313"/>
            <ac:spMk id="5" creationId="{C79D2BE0-9908-D3FC-C60D-B564E8997BA8}"/>
          </ac:spMkLst>
        </pc:spChg>
        <pc:spChg chg="add del mod">
          <ac:chgData name="sameh marzuq" userId="acadf8ade4d584e3" providerId="LiveId" clId="{5B51F3AD-A0C8-4C38-B595-A9A6723CF0D9}" dt="2025-05-19T15:26:51.335" v="1206" actId="21"/>
          <ac:spMkLst>
            <pc:docMk/>
            <pc:sldMk cId="3063022737" sldId="313"/>
            <ac:spMk id="6" creationId="{12A220C4-C030-A012-A01A-4CD4962BA3EF}"/>
          </ac:spMkLst>
        </pc:spChg>
        <pc:spChg chg="add mod">
          <ac:chgData name="sameh marzuq" userId="acadf8ade4d584e3" providerId="LiveId" clId="{5B51F3AD-A0C8-4C38-B595-A9A6723CF0D9}" dt="2025-05-19T15:32:31.593" v="1243" actId="1076"/>
          <ac:spMkLst>
            <pc:docMk/>
            <pc:sldMk cId="3063022737" sldId="313"/>
            <ac:spMk id="8" creationId="{8A64FE35-CCB0-7901-8729-3B18B6CDDC59}"/>
          </ac:spMkLst>
        </pc:spChg>
        <pc:spChg chg="del">
          <ac:chgData name="sameh marzuq" userId="acadf8ade4d584e3" providerId="LiveId" clId="{5B51F3AD-A0C8-4C38-B595-A9A6723CF0D9}" dt="2025-05-19T15:26:32.622" v="1200" actId="478"/>
          <ac:spMkLst>
            <pc:docMk/>
            <pc:sldMk cId="3063022737" sldId="313"/>
            <ac:spMk id="16" creationId="{521DFF7E-6E38-4F45-1D00-67C5135B505A}"/>
          </ac:spMkLst>
        </pc:spChg>
        <pc:picChg chg="del">
          <ac:chgData name="sameh marzuq" userId="acadf8ade4d584e3" providerId="LiveId" clId="{5B51F3AD-A0C8-4C38-B595-A9A6723CF0D9}" dt="2025-05-19T15:32:21.585" v="1239" actId="478"/>
          <ac:picMkLst>
            <pc:docMk/>
            <pc:sldMk cId="3063022737" sldId="313"/>
            <ac:picMk id="4" creationId="{B9DA707B-A640-EBF4-5913-B194CCBDFE55}"/>
          </ac:picMkLst>
        </pc:picChg>
        <pc:picChg chg="add mod">
          <ac:chgData name="sameh marzuq" userId="acadf8ade4d584e3" providerId="LiveId" clId="{5B51F3AD-A0C8-4C38-B595-A9A6723CF0D9}" dt="2025-05-19T15:32:31.593" v="1243" actId="1076"/>
          <ac:picMkLst>
            <pc:docMk/>
            <pc:sldMk cId="3063022737" sldId="313"/>
            <ac:picMk id="9" creationId="{E9A40E05-AEA5-1227-67BC-4FBAF93C7B2D}"/>
          </ac:picMkLst>
        </pc:picChg>
        <pc:picChg chg="add mod">
          <ac:chgData name="sameh marzuq" userId="acadf8ade4d584e3" providerId="LiveId" clId="{5B51F3AD-A0C8-4C38-B595-A9A6723CF0D9}" dt="2025-05-19T15:32:31.593" v="1243" actId="1076"/>
          <ac:picMkLst>
            <pc:docMk/>
            <pc:sldMk cId="3063022737" sldId="313"/>
            <ac:picMk id="10" creationId="{770C90E3-9635-ABD1-D09A-5C8AD4F5E731}"/>
          </ac:picMkLst>
        </pc:picChg>
        <pc:cxnChg chg="del">
          <ac:chgData name="sameh marzuq" userId="acadf8ade4d584e3" providerId="LiveId" clId="{5B51F3AD-A0C8-4C38-B595-A9A6723CF0D9}" dt="2025-05-19T15:32:23.159" v="1240" actId="478"/>
          <ac:cxnSpMkLst>
            <pc:docMk/>
            <pc:sldMk cId="3063022737" sldId="313"/>
            <ac:cxnSpMk id="2" creationId="{8AE2B486-0D80-D11E-604A-4E0ED593FCFC}"/>
          </ac:cxnSpMkLst>
        </pc:cxnChg>
        <pc:cxnChg chg="add mod">
          <ac:chgData name="sameh marzuq" userId="acadf8ade4d584e3" providerId="LiveId" clId="{5B51F3AD-A0C8-4C38-B595-A9A6723CF0D9}" dt="2025-05-19T15:32:31.593" v="1243" actId="1076"/>
          <ac:cxnSpMkLst>
            <pc:docMk/>
            <pc:sldMk cId="3063022737" sldId="313"/>
            <ac:cxnSpMk id="7" creationId="{8508A323-1275-9F54-2112-040C7DC7F068}"/>
          </ac:cxnSpMkLst>
        </pc:cxnChg>
      </pc:sldChg>
      <pc:sldChg chg="addSp delSp modSp add mod replId">
        <pc:chgData name="sameh marzuq" userId="acadf8ade4d584e3" providerId="LiveId" clId="{5B51F3AD-A0C8-4C38-B595-A9A6723CF0D9}" dt="2025-05-19T15:32:01.775" v="1237" actId="1076"/>
        <pc:sldMkLst>
          <pc:docMk/>
          <pc:sldMk cId="2168354417" sldId="314"/>
        </pc:sldMkLst>
        <pc:spChg chg="del">
          <ac:chgData name="sameh marzuq" userId="acadf8ade4d584e3" providerId="LiveId" clId="{5B51F3AD-A0C8-4C38-B595-A9A6723CF0D9}" dt="2025-05-19T15:26:55.836" v="1207" actId="478"/>
          <ac:spMkLst>
            <pc:docMk/>
            <pc:sldMk cId="2168354417" sldId="314"/>
            <ac:spMk id="3" creationId="{FAC36441-F018-B21C-6435-FA6861DC1603}"/>
          </ac:spMkLst>
        </pc:spChg>
        <pc:spChg chg="del">
          <ac:chgData name="sameh marzuq" userId="acadf8ade4d584e3" providerId="LiveId" clId="{5B51F3AD-A0C8-4C38-B595-A9A6723CF0D9}" dt="2025-05-19T15:27:37.415" v="1213" actId="478"/>
          <ac:spMkLst>
            <pc:docMk/>
            <pc:sldMk cId="2168354417" sldId="314"/>
            <ac:spMk id="4" creationId="{6AFFD34C-64B7-360E-352F-C4E3CB9DB114}"/>
          </ac:spMkLst>
        </pc:spChg>
        <pc:spChg chg="add mod">
          <ac:chgData name="sameh marzuq" userId="acadf8ade4d584e3" providerId="LiveId" clId="{5B51F3AD-A0C8-4C38-B595-A9A6723CF0D9}" dt="2025-05-19T15:27:12.001" v="1212" actId="14100"/>
          <ac:spMkLst>
            <pc:docMk/>
            <pc:sldMk cId="2168354417" sldId="314"/>
            <ac:spMk id="5" creationId="{12A220C4-C030-A012-A01A-4CD4962BA3EF}"/>
          </ac:spMkLst>
        </pc:spChg>
        <pc:spChg chg="add mod">
          <ac:chgData name="sameh marzuq" userId="acadf8ade4d584e3" providerId="LiveId" clId="{5B51F3AD-A0C8-4C38-B595-A9A6723CF0D9}" dt="2025-05-19T15:30:31.977" v="1226" actId="14100"/>
          <ac:spMkLst>
            <pc:docMk/>
            <pc:sldMk cId="2168354417" sldId="314"/>
            <ac:spMk id="7" creationId="{772605AC-B3BB-1493-C49A-FB689542D923}"/>
          </ac:spMkLst>
        </pc:spChg>
        <pc:picChg chg="del">
          <ac:chgData name="sameh marzuq" userId="acadf8ade4d584e3" providerId="LiveId" clId="{5B51F3AD-A0C8-4C38-B595-A9A6723CF0D9}" dt="2025-05-19T15:27:56.559" v="1219" actId="478"/>
          <ac:picMkLst>
            <pc:docMk/>
            <pc:sldMk cId="2168354417" sldId="314"/>
            <ac:picMk id="2" creationId="{3A0A32DA-A3B0-BD39-B968-BB35924048B0}"/>
          </ac:picMkLst>
        </pc:picChg>
        <pc:picChg chg="add mod">
          <ac:chgData name="sameh marzuq" userId="acadf8ade4d584e3" providerId="LiveId" clId="{5B51F3AD-A0C8-4C38-B595-A9A6723CF0D9}" dt="2025-05-19T15:31:00.881" v="1231" actId="14100"/>
          <ac:picMkLst>
            <pc:docMk/>
            <pc:sldMk cId="2168354417" sldId="314"/>
            <ac:picMk id="9" creationId="{64AC694E-02C1-366E-DEC2-16D9A30B2F15}"/>
          </ac:picMkLst>
        </pc:picChg>
        <pc:picChg chg="add mod">
          <ac:chgData name="sameh marzuq" userId="acadf8ade4d584e3" providerId="LiveId" clId="{5B51F3AD-A0C8-4C38-B595-A9A6723CF0D9}" dt="2025-05-19T15:32:01.775" v="1237" actId="1076"/>
          <ac:picMkLst>
            <pc:docMk/>
            <pc:sldMk cId="2168354417" sldId="314"/>
            <ac:picMk id="11" creationId="{AB1E05A4-2770-ABF2-8040-C401617F251D}"/>
          </ac:picMkLst>
        </pc:picChg>
      </pc:sldChg>
      <pc:sldChg chg="addSp delSp modSp add mod">
        <pc:chgData name="sameh marzuq" userId="acadf8ade4d584e3" providerId="LiveId" clId="{5B51F3AD-A0C8-4C38-B595-A9A6723CF0D9}" dt="2025-05-19T15:47:35.649" v="1286" actId="255"/>
        <pc:sldMkLst>
          <pc:docMk/>
          <pc:sldMk cId="3783694024" sldId="315"/>
        </pc:sldMkLst>
        <pc:spChg chg="add mod">
          <ac:chgData name="sameh marzuq" userId="acadf8ade4d584e3" providerId="LiveId" clId="{5B51F3AD-A0C8-4C38-B595-A9A6723CF0D9}" dt="2025-05-19T15:41:45.640" v="1266" actId="1076"/>
          <ac:spMkLst>
            <pc:docMk/>
            <pc:sldMk cId="3783694024" sldId="315"/>
            <ac:spMk id="2" creationId="{3F4AAF6B-7F01-B19F-0AA4-6B874BECAD9E}"/>
          </ac:spMkLst>
        </pc:spChg>
        <pc:spChg chg="mod">
          <ac:chgData name="sameh marzuq" userId="acadf8ade4d584e3" providerId="LiveId" clId="{5B51F3AD-A0C8-4C38-B595-A9A6723CF0D9}" dt="2025-05-19T15:47:35.649" v="1286" actId="255"/>
          <ac:spMkLst>
            <pc:docMk/>
            <pc:sldMk cId="3783694024" sldId="315"/>
            <ac:spMk id="5" creationId="{37A1D2D1-7311-52CA-BA5E-07C9F3CAEF90}"/>
          </ac:spMkLst>
        </pc:spChg>
        <pc:spChg chg="del">
          <ac:chgData name="sameh marzuq" userId="acadf8ade4d584e3" providerId="LiveId" clId="{5B51F3AD-A0C8-4C38-B595-A9A6723CF0D9}" dt="2025-05-19T15:41:35.005" v="1263" actId="478"/>
          <ac:spMkLst>
            <pc:docMk/>
            <pc:sldMk cId="3783694024" sldId="315"/>
            <ac:spMk id="8" creationId="{D7340A58-CC81-8248-2D9E-8211175C5A91}"/>
          </ac:spMkLst>
        </pc:spChg>
        <pc:picChg chg="add mod">
          <ac:chgData name="sameh marzuq" userId="acadf8ade4d584e3" providerId="LiveId" clId="{5B51F3AD-A0C8-4C38-B595-A9A6723CF0D9}" dt="2025-05-19T15:41:45.640" v="1266" actId="1076"/>
          <ac:picMkLst>
            <pc:docMk/>
            <pc:sldMk cId="3783694024" sldId="315"/>
            <ac:picMk id="3" creationId="{07E8B3E3-F003-37B5-3592-2B4303A4791B}"/>
          </ac:picMkLst>
        </pc:picChg>
        <pc:picChg chg="del">
          <ac:chgData name="sameh marzuq" userId="acadf8ade4d584e3" providerId="LiveId" clId="{5B51F3AD-A0C8-4C38-B595-A9A6723CF0D9}" dt="2025-05-19T15:41:36.538" v="1264" actId="478"/>
          <ac:picMkLst>
            <pc:docMk/>
            <pc:sldMk cId="3783694024" sldId="315"/>
            <ac:picMk id="9" creationId="{A3663187-FE00-B427-8C2B-7D802C88147C}"/>
          </ac:picMkLst>
        </pc:picChg>
        <pc:picChg chg="del">
          <ac:chgData name="sameh marzuq" userId="acadf8ade4d584e3" providerId="LiveId" clId="{5B51F3AD-A0C8-4C38-B595-A9A6723CF0D9}" dt="2025-05-19T15:41:35.005" v="1263" actId="478"/>
          <ac:picMkLst>
            <pc:docMk/>
            <pc:sldMk cId="3783694024" sldId="315"/>
            <ac:picMk id="10" creationId="{C5C0951D-3ED2-993B-9DC1-4AE43432B20C}"/>
          </ac:picMkLst>
        </pc:picChg>
      </pc:sldChg>
      <pc:sldChg chg="addSp delSp modSp add mod replId">
        <pc:chgData name="sameh marzuq" userId="acadf8ade4d584e3" providerId="LiveId" clId="{5B51F3AD-A0C8-4C38-B595-A9A6723CF0D9}" dt="2025-05-19T15:41:29.002" v="1262" actId="21"/>
        <pc:sldMkLst>
          <pc:docMk/>
          <pc:sldMk cId="3849781588" sldId="316"/>
        </pc:sldMkLst>
        <pc:spChg chg="add mod">
          <ac:chgData name="sameh marzuq" userId="acadf8ade4d584e3" providerId="LiveId" clId="{5B51F3AD-A0C8-4C38-B595-A9A6723CF0D9}" dt="2025-05-19T15:37:44.527" v="1257" actId="14100"/>
          <ac:spMkLst>
            <pc:docMk/>
            <pc:sldMk cId="3849781588" sldId="316"/>
            <ac:spMk id="4" creationId="{01458E06-AAA4-07CA-2BE9-58FDC2520EC8}"/>
          </ac:spMkLst>
        </pc:spChg>
        <pc:spChg chg="mod">
          <ac:chgData name="sameh marzuq" userId="acadf8ade4d584e3" providerId="LiveId" clId="{5B51F3AD-A0C8-4C38-B595-A9A6723CF0D9}" dt="2025-05-19T15:37:08.078" v="1248"/>
          <ac:spMkLst>
            <pc:docMk/>
            <pc:sldMk cId="3849781588" sldId="316"/>
            <ac:spMk id="5" creationId="{469F8DEA-A9B7-A496-8327-50460704D0B5}"/>
          </ac:spMkLst>
        </pc:spChg>
        <pc:spChg chg="del">
          <ac:chgData name="sameh marzuq" userId="acadf8ade4d584e3" providerId="LiveId" clId="{5B51F3AD-A0C8-4C38-B595-A9A6723CF0D9}" dt="2025-05-19T15:37:27.166" v="1251" actId="478"/>
          <ac:spMkLst>
            <pc:docMk/>
            <pc:sldMk cId="3849781588" sldId="316"/>
            <ac:spMk id="7" creationId="{38DCE54F-1CB8-F122-2213-6F075F48437A}"/>
          </ac:spMkLst>
        </pc:spChg>
        <pc:spChg chg="add del mod">
          <ac:chgData name="sameh marzuq" userId="acadf8ade4d584e3" providerId="LiveId" clId="{5B51F3AD-A0C8-4C38-B595-A9A6723CF0D9}" dt="2025-05-19T15:41:29.002" v="1262" actId="21"/>
          <ac:spMkLst>
            <pc:docMk/>
            <pc:sldMk cId="3849781588" sldId="316"/>
            <ac:spMk id="8" creationId="{3F4AAF6B-7F01-B19F-0AA4-6B874BECAD9E}"/>
          </ac:spMkLst>
        </pc:spChg>
        <pc:picChg chg="add mod">
          <ac:chgData name="sameh marzuq" userId="acadf8ade4d584e3" providerId="LiveId" clId="{5B51F3AD-A0C8-4C38-B595-A9A6723CF0D9}" dt="2025-05-19T15:41:18.519" v="1260" actId="1076"/>
          <ac:picMkLst>
            <pc:docMk/>
            <pc:sldMk cId="3849781588" sldId="316"/>
            <ac:picMk id="3" creationId="{A12E8ED0-F649-4479-DAE0-290B83366949}"/>
          </ac:picMkLst>
        </pc:picChg>
        <pc:picChg chg="del">
          <ac:chgData name="sameh marzuq" userId="acadf8ade4d584e3" providerId="LiveId" clId="{5B51F3AD-A0C8-4C38-B595-A9A6723CF0D9}" dt="2025-05-19T15:37:24.623" v="1249" actId="478"/>
          <ac:picMkLst>
            <pc:docMk/>
            <pc:sldMk cId="3849781588" sldId="316"/>
            <ac:picMk id="9" creationId="{168FE028-9CC0-2E5C-71FE-B302C3E93457}"/>
          </ac:picMkLst>
        </pc:picChg>
        <pc:picChg chg="add del mod">
          <ac:chgData name="sameh marzuq" userId="acadf8ade4d584e3" providerId="LiveId" clId="{5B51F3AD-A0C8-4C38-B595-A9A6723CF0D9}" dt="2025-05-19T15:41:29.002" v="1262" actId="21"/>
          <ac:picMkLst>
            <pc:docMk/>
            <pc:sldMk cId="3849781588" sldId="316"/>
            <ac:picMk id="10" creationId="{07E8B3E3-F003-37B5-3592-2B4303A4791B}"/>
          </ac:picMkLst>
        </pc:picChg>
        <pc:picChg chg="del">
          <ac:chgData name="sameh marzuq" userId="acadf8ade4d584e3" providerId="LiveId" clId="{5B51F3AD-A0C8-4C38-B595-A9A6723CF0D9}" dt="2025-05-19T15:37:25.332" v="1250" actId="478"/>
          <ac:picMkLst>
            <pc:docMk/>
            <pc:sldMk cId="3849781588" sldId="316"/>
            <ac:picMk id="11" creationId="{58304429-782C-CE13-EC3D-40CD00AA579B}"/>
          </ac:picMkLst>
        </pc:picChg>
      </pc:sldChg>
      <pc:sldChg chg="addSp delSp modSp add mod ord">
        <pc:chgData name="sameh marzuq" userId="acadf8ade4d584e3" providerId="LiveId" clId="{5B51F3AD-A0C8-4C38-B595-A9A6723CF0D9}" dt="2025-05-19T15:49:39.159" v="1300" actId="1076"/>
        <pc:sldMkLst>
          <pc:docMk/>
          <pc:sldMk cId="2571042865" sldId="317"/>
        </pc:sldMkLst>
        <pc:spChg chg="del">
          <ac:chgData name="sameh marzuq" userId="acadf8ade4d584e3" providerId="LiveId" clId="{5B51F3AD-A0C8-4C38-B595-A9A6723CF0D9}" dt="2025-05-19T15:49:33.562" v="1298" actId="478"/>
          <ac:spMkLst>
            <pc:docMk/>
            <pc:sldMk cId="2571042865" sldId="317"/>
            <ac:spMk id="2" creationId="{78B68C59-FC8A-E12B-E83D-B164B475E326}"/>
          </ac:spMkLst>
        </pc:spChg>
        <pc:spChg chg="add mod">
          <ac:chgData name="sameh marzuq" userId="acadf8ade4d584e3" providerId="LiveId" clId="{5B51F3AD-A0C8-4C38-B595-A9A6723CF0D9}" dt="2025-05-19T15:49:39.159" v="1300" actId="1076"/>
          <ac:spMkLst>
            <pc:docMk/>
            <pc:sldMk cId="2571042865" sldId="317"/>
            <ac:spMk id="4" creationId="{B940888B-9087-D807-CD07-153182E409DB}"/>
          </ac:spMkLst>
        </pc:spChg>
        <pc:spChg chg="mod">
          <ac:chgData name="sameh marzuq" userId="acadf8ade4d584e3" providerId="LiveId" clId="{5B51F3AD-A0C8-4C38-B595-A9A6723CF0D9}" dt="2025-05-19T15:47:29.271" v="1285" actId="1076"/>
          <ac:spMkLst>
            <pc:docMk/>
            <pc:sldMk cId="2571042865" sldId="317"/>
            <ac:spMk id="5" creationId="{E17B04DF-E114-E667-7581-ADE37E331CCB}"/>
          </ac:spMkLst>
        </pc:spChg>
        <pc:picChg chg="del">
          <ac:chgData name="sameh marzuq" userId="acadf8ade4d584e3" providerId="LiveId" clId="{5B51F3AD-A0C8-4C38-B595-A9A6723CF0D9}" dt="2025-05-19T15:49:33.562" v="1298" actId="478"/>
          <ac:picMkLst>
            <pc:docMk/>
            <pc:sldMk cId="2571042865" sldId="317"/>
            <ac:picMk id="3" creationId="{FD55748C-9274-E0CC-45FE-3805D81D9A0F}"/>
          </ac:picMkLst>
        </pc:picChg>
        <pc:picChg chg="add mod">
          <ac:chgData name="sameh marzuq" userId="acadf8ade4d584e3" providerId="LiveId" clId="{5B51F3AD-A0C8-4C38-B595-A9A6723CF0D9}" dt="2025-05-19T15:49:39.159" v="1300" actId="1076"/>
          <ac:picMkLst>
            <pc:docMk/>
            <pc:sldMk cId="2571042865" sldId="317"/>
            <ac:picMk id="6" creationId="{F626C9F3-1DAB-E568-19FB-F637B5F433EF}"/>
          </ac:picMkLst>
        </pc:picChg>
      </pc:sldChg>
      <pc:sldChg chg="addSp delSp modSp add mod ord replId">
        <pc:chgData name="sameh marzuq" userId="acadf8ade4d584e3" providerId="LiveId" clId="{5B51F3AD-A0C8-4C38-B595-A9A6723CF0D9}" dt="2025-05-19T15:49:18.294" v="1297" actId="14100"/>
        <pc:sldMkLst>
          <pc:docMk/>
          <pc:sldMk cId="1707860488" sldId="318"/>
        </pc:sldMkLst>
        <pc:spChg chg="add mod">
          <ac:chgData name="sameh marzuq" userId="acadf8ade4d584e3" providerId="LiveId" clId="{5B51F3AD-A0C8-4C38-B595-A9A6723CF0D9}" dt="2025-05-19T15:48:20.438" v="1294" actId="14100"/>
          <ac:spMkLst>
            <pc:docMk/>
            <pc:sldMk cId="1707860488" sldId="318"/>
            <ac:spMk id="2" creationId="{5798B81E-E716-A8A7-E905-99FE78282768}"/>
          </ac:spMkLst>
        </pc:spChg>
        <pc:spChg chg="del">
          <ac:chgData name="sameh marzuq" userId="acadf8ade4d584e3" providerId="LiveId" clId="{5B51F3AD-A0C8-4C38-B595-A9A6723CF0D9}" dt="2025-05-19T15:48:02.890" v="1289" actId="478"/>
          <ac:spMkLst>
            <pc:docMk/>
            <pc:sldMk cId="1707860488" sldId="318"/>
            <ac:spMk id="4" creationId="{0E4A332E-9E9F-8E66-B80A-B6C243350C6D}"/>
          </ac:spMkLst>
        </pc:spChg>
        <pc:spChg chg="mod">
          <ac:chgData name="sameh marzuq" userId="acadf8ade4d584e3" providerId="LiveId" clId="{5B51F3AD-A0C8-4C38-B595-A9A6723CF0D9}" dt="2025-05-19T15:47:51.135" v="1288" actId="14100"/>
          <ac:spMkLst>
            <pc:docMk/>
            <pc:sldMk cId="1707860488" sldId="318"/>
            <ac:spMk id="5" creationId="{AC3A039A-C846-C5C8-FAE2-DF241C1F71C5}"/>
          </ac:spMkLst>
        </pc:spChg>
        <pc:picChg chg="del">
          <ac:chgData name="sameh marzuq" userId="acadf8ade4d584e3" providerId="LiveId" clId="{5B51F3AD-A0C8-4C38-B595-A9A6723CF0D9}" dt="2025-05-19T15:48:03.948" v="1290" actId="478"/>
          <ac:picMkLst>
            <pc:docMk/>
            <pc:sldMk cId="1707860488" sldId="318"/>
            <ac:picMk id="3" creationId="{AF0E134F-F59B-6C20-AD66-7F3A4FE59396}"/>
          </ac:picMkLst>
        </pc:picChg>
        <pc:picChg chg="add mod">
          <ac:chgData name="sameh marzuq" userId="acadf8ade4d584e3" providerId="LiveId" clId="{5B51F3AD-A0C8-4C38-B595-A9A6723CF0D9}" dt="2025-05-19T15:49:18.294" v="1297" actId="14100"/>
          <ac:picMkLst>
            <pc:docMk/>
            <pc:sldMk cId="1707860488" sldId="318"/>
            <ac:picMk id="8" creationId="{19677769-2992-6640-3593-0CF2498CD22E}"/>
          </ac:picMkLst>
        </pc:picChg>
      </pc:sldChg>
      <pc:sldChg chg="addSp delSp modSp add mod ord">
        <pc:chgData name="sameh marzuq" userId="acadf8ade4d584e3" providerId="LiveId" clId="{5B51F3AD-A0C8-4C38-B595-A9A6723CF0D9}" dt="2025-05-19T16:08:52.339" v="1428"/>
        <pc:sldMkLst>
          <pc:docMk/>
          <pc:sldMk cId="605712551" sldId="319"/>
        </pc:sldMkLst>
        <pc:spChg chg="add mod">
          <ac:chgData name="sameh marzuq" userId="acadf8ade4d584e3" providerId="LiveId" clId="{5B51F3AD-A0C8-4C38-B595-A9A6723CF0D9}" dt="2025-05-19T15:56:28.270" v="1388" actId="1076"/>
          <ac:spMkLst>
            <pc:docMk/>
            <pc:sldMk cId="605712551" sldId="319"/>
            <ac:spMk id="2" creationId="{2462DC0A-99F5-62E1-8E79-4208831C25CC}"/>
          </ac:spMkLst>
        </pc:spChg>
        <pc:spChg chg="add mod">
          <ac:chgData name="sameh marzuq" userId="acadf8ade4d584e3" providerId="LiveId" clId="{5B51F3AD-A0C8-4C38-B595-A9A6723CF0D9}" dt="2025-05-19T15:56:31.077" v="1389" actId="1076"/>
          <ac:spMkLst>
            <pc:docMk/>
            <pc:sldMk cId="605712551" sldId="319"/>
            <ac:spMk id="3" creationId="{50A65D8D-C2A0-EB85-2949-BE934D7CC072}"/>
          </ac:spMkLst>
        </pc:spChg>
        <pc:spChg chg="del">
          <ac:chgData name="sameh marzuq" userId="acadf8ade4d584e3" providerId="LiveId" clId="{5B51F3AD-A0C8-4C38-B595-A9A6723CF0D9}" dt="2025-05-19T15:57:38.779" v="1407" actId="478"/>
          <ac:spMkLst>
            <pc:docMk/>
            <pc:sldMk cId="605712551" sldId="319"/>
            <ac:spMk id="4" creationId="{E4651305-7148-A5E3-D58A-2B39FAC7FB0D}"/>
          </ac:spMkLst>
        </pc:spChg>
        <pc:spChg chg="del mod">
          <ac:chgData name="sameh marzuq" userId="acadf8ade4d584e3" providerId="LiveId" clId="{5B51F3AD-A0C8-4C38-B595-A9A6723CF0D9}" dt="2025-05-19T15:56:18.571" v="1386" actId="478"/>
          <ac:spMkLst>
            <pc:docMk/>
            <pc:sldMk cId="605712551" sldId="319"/>
            <ac:spMk id="5" creationId="{6E06DEEE-478B-1D53-A7AD-C01A19208823}"/>
          </ac:spMkLst>
        </pc:spChg>
        <pc:spChg chg="add mod">
          <ac:chgData name="sameh marzuq" userId="acadf8ade4d584e3" providerId="LiveId" clId="{5B51F3AD-A0C8-4C38-B595-A9A6723CF0D9}" dt="2025-05-19T15:56:38.574" v="1390" actId="1076"/>
          <ac:spMkLst>
            <pc:docMk/>
            <pc:sldMk cId="605712551" sldId="319"/>
            <ac:spMk id="8" creationId="{5A8041EF-7752-7652-7F20-4F0DB94DEE9F}"/>
          </ac:spMkLst>
        </pc:spChg>
        <pc:spChg chg="add del mod">
          <ac:chgData name="sameh marzuq" userId="acadf8ade4d584e3" providerId="LiveId" clId="{5B51F3AD-A0C8-4C38-B595-A9A6723CF0D9}" dt="2025-05-19T15:56:50.610" v="1393" actId="21"/>
          <ac:spMkLst>
            <pc:docMk/>
            <pc:sldMk cId="605712551" sldId="319"/>
            <ac:spMk id="9" creationId="{56964D48-D34A-B102-B60B-E69D3C7C031D}"/>
          </ac:spMkLst>
        </pc:spChg>
        <pc:spChg chg="add del mod">
          <ac:chgData name="sameh marzuq" userId="acadf8ade4d584e3" providerId="LiveId" clId="{5B51F3AD-A0C8-4C38-B595-A9A6723CF0D9}" dt="2025-05-19T15:56:50.610" v="1393" actId="21"/>
          <ac:spMkLst>
            <pc:docMk/>
            <pc:sldMk cId="605712551" sldId="319"/>
            <ac:spMk id="10" creationId="{58720FB4-A972-51D8-6956-70200957E1EF}"/>
          </ac:spMkLst>
        </pc:spChg>
        <pc:spChg chg="add del mod">
          <ac:chgData name="sameh marzuq" userId="acadf8ade4d584e3" providerId="LiveId" clId="{5B51F3AD-A0C8-4C38-B595-A9A6723CF0D9}" dt="2025-05-19T15:56:50.610" v="1393" actId="21"/>
          <ac:spMkLst>
            <pc:docMk/>
            <pc:sldMk cId="605712551" sldId="319"/>
            <ac:spMk id="11" creationId="{975FD097-20F1-1306-FBCE-6CCA5C064DAE}"/>
          </ac:spMkLst>
        </pc:spChg>
        <pc:spChg chg="add del mod">
          <ac:chgData name="sameh marzuq" userId="acadf8ade4d584e3" providerId="LiveId" clId="{5B51F3AD-A0C8-4C38-B595-A9A6723CF0D9}" dt="2025-05-19T15:57:43.275" v="1409" actId="478"/>
          <ac:spMkLst>
            <pc:docMk/>
            <pc:sldMk cId="605712551" sldId="319"/>
            <ac:spMk id="13" creationId="{BB1ABB32-D670-073F-7C89-D23AEAD2C091}"/>
          </ac:spMkLst>
        </pc:spChg>
        <pc:picChg chg="del">
          <ac:chgData name="sameh marzuq" userId="acadf8ade4d584e3" providerId="LiveId" clId="{5B51F3AD-A0C8-4C38-B595-A9A6723CF0D9}" dt="2025-05-19T15:57:39.867" v="1408" actId="478"/>
          <ac:picMkLst>
            <pc:docMk/>
            <pc:sldMk cId="605712551" sldId="319"/>
            <ac:picMk id="6" creationId="{933A9A2E-CE69-89CE-BC12-14CB8EEE5260}"/>
          </ac:picMkLst>
        </pc:picChg>
      </pc:sldChg>
      <pc:sldChg chg="addSp delSp modSp add mod ord replId">
        <pc:chgData name="sameh marzuq" userId="acadf8ade4d584e3" providerId="LiveId" clId="{5B51F3AD-A0C8-4C38-B595-A9A6723CF0D9}" dt="2025-05-19T16:08:52.339" v="1428"/>
        <pc:sldMkLst>
          <pc:docMk/>
          <pc:sldMk cId="373022669" sldId="320"/>
        </pc:sldMkLst>
        <pc:spChg chg="del">
          <ac:chgData name="sameh marzuq" userId="acadf8ade4d584e3" providerId="LiveId" clId="{5B51F3AD-A0C8-4C38-B595-A9A6723CF0D9}" dt="2025-05-19T15:56:54.236" v="1394" actId="478"/>
          <ac:spMkLst>
            <pc:docMk/>
            <pc:sldMk cId="373022669" sldId="320"/>
            <ac:spMk id="2" creationId="{45F9F6D2-C1C2-F205-C807-728657E0E4FC}"/>
          </ac:spMkLst>
        </pc:spChg>
        <pc:spChg chg="add del mod">
          <ac:chgData name="sameh marzuq" userId="acadf8ade4d584e3" providerId="LiveId" clId="{5B51F3AD-A0C8-4C38-B595-A9A6723CF0D9}" dt="2025-05-19T15:56:56.113" v="1395" actId="478"/>
          <ac:spMkLst>
            <pc:docMk/>
            <pc:sldMk cId="373022669" sldId="320"/>
            <ac:spMk id="4" creationId="{8E3BBD3F-AE1A-F781-89E3-8E8633953B0F}"/>
          </ac:spMkLst>
        </pc:spChg>
        <pc:spChg chg="del">
          <ac:chgData name="sameh marzuq" userId="acadf8ade4d584e3" providerId="LiveId" clId="{5B51F3AD-A0C8-4C38-B595-A9A6723CF0D9}" dt="2025-05-19T15:56:44.101" v="1391" actId="478"/>
          <ac:spMkLst>
            <pc:docMk/>
            <pc:sldMk cId="373022669" sldId="320"/>
            <ac:spMk id="5" creationId="{9714FF14-3C8E-A442-1F72-73B612D7BC8C}"/>
          </ac:spMkLst>
        </pc:spChg>
        <pc:spChg chg="add mod">
          <ac:chgData name="sameh marzuq" userId="acadf8ade4d584e3" providerId="LiveId" clId="{5B51F3AD-A0C8-4C38-B595-A9A6723CF0D9}" dt="2025-05-19T16:06:33.965" v="1418" actId="14100"/>
          <ac:spMkLst>
            <pc:docMk/>
            <pc:sldMk cId="373022669" sldId="320"/>
            <ac:spMk id="7" creationId="{9423FE3D-F621-B9B1-9DD5-21271EB1026A}"/>
          </ac:spMkLst>
        </pc:spChg>
        <pc:spChg chg="add mod">
          <ac:chgData name="sameh marzuq" userId="acadf8ade4d584e3" providerId="LiveId" clId="{5B51F3AD-A0C8-4C38-B595-A9A6723CF0D9}" dt="2025-05-19T15:57:18.358" v="1402" actId="1076"/>
          <ac:spMkLst>
            <pc:docMk/>
            <pc:sldMk cId="373022669" sldId="320"/>
            <ac:spMk id="9" creationId="{56964D48-D34A-B102-B60B-E69D3C7C031D}"/>
          </ac:spMkLst>
        </pc:spChg>
        <pc:spChg chg="add mod">
          <ac:chgData name="sameh marzuq" userId="acadf8ade4d584e3" providerId="LiveId" clId="{5B51F3AD-A0C8-4C38-B595-A9A6723CF0D9}" dt="2025-05-19T15:57:29.534" v="1405" actId="1076"/>
          <ac:spMkLst>
            <pc:docMk/>
            <pc:sldMk cId="373022669" sldId="320"/>
            <ac:spMk id="10" creationId="{58720FB4-A972-51D8-6956-70200957E1EF}"/>
          </ac:spMkLst>
        </pc:spChg>
        <pc:spChg chg="add mod">
          <ac:chgData name="sameh marzuq" userId="acadf8ade4d584e3" providerId="LiveId" clId="{5B51F3AD-A0C8-4C38-B595-A9A6723CF0D9}" dt="2025-05-19T15:57:32.094" v="1406" actId="1076"/>
          <ac:spMkLst>
            <pc:docMk/>
            <pc:sldMk cId="373022669" sldId="320"/>
            <ac:spMk id="11" creationId="{975FD097-20F1-1306-FBCE-6CCA5C064DAE}"/>
          </ac:spMkLst>
        </pc:spChg>
        <pc:picChg chg="del">
          <ac:chgData name="sameh marzuq" userId="acadf8ade4d584e3" providerId="LiveId" clId="{5B51F3AD-A0C8-4C38-B595-A9A6723CF0D9}" dt="2025-05-19T15:56:56.758" v="1396" actId="478"/>
          <ac:picMkLst>
            <pc:docMk/>
            <pc:sldMk cId="373022669" sldId="320"/>
            <ac:picMk id="8" creationId="{816D7638-BED2-42E2-24BC-8735D0D5D991}"/>
          </ac:picMkLst>
        </pc:picChg>
        <pc:picChg chg="add mod">
          <ac:chgData name="sameh marzuq" userId="acadf8ade4d584e3" providerId="LiveId" clId="{5B51F3AD-A0C8-4C38-B595-A9A6723CF0D9}" dt="2025-05-19T16:07:27.445" v="1422" actId="14100"/>
          <ac:picMkLst>
            <pc:docMk/>
            <pc:sldMk cId="373022669" sldId="320"/>
            <ac:picMk id="13" creationId="{DB51061E-3CCC-5210-A01B-357A0492018B}"/>
          </ac:picMkLst>
        </pc:picChg>
      </pc:sldChg>
      <pc:sldChg chg="addSp delSp modSp add mod">
        <pc:chgData name="sameh marzuq" userId="acadf8ade4d584e3" providerId="LiveId" clId="{5B51F3AD-A0C8-4C38-B595-A9A6723CF0D9}" dt="2025-05-19T16:15:05.044" v="1486" actId="255"/>
        <pc:sldMkLst>
          <pc:docMk/>
          <pc:sldMk cId="2259498194" sldId="321"/>
        </pc:sldMkLst>
        <pc:spChg chg="mod">
          <ac:chgData name="sameh marzuq" userId="acadf8ade4d584e3" providerId="LiveId" clId="{5B51F3AD-A0C8-4C38-B595-A9A6723CF0D9}" dt="2025-05-19T16:15:05.044" v="1486" actId="255"/>
          <ac:spMkLst>
            <pc:docMk/>
            <pc:sldMk cId="2259498194" sldId="321"/>
            <ac:spMk id="2" creationId="{9E6DA8B7-73D5-6874-C227-940914AC1DDB}"/>
          </ac:spMkLst>
        </pc:spChg>
        <pc:spChg chg="del">
          <ac:chgData name="sameh marzuq" userId="acadf8ade4d584e3" providerId="LiveId" clId="{5B51F3AD-A0C8-4C38-B595-A9A6723CF0D9}" dt="2025-05-19T16:11:22.172" v="1447" actId="478"/>
          <ac:spMkLst>
            <pc:docMk/>
            <pc:sldMk cId="2259498194" sldId="321"/>
            <ac:spMk id="3" creationId="{2901D3DD-29D8-FDFE-E59C-2B3A5064C070}"/>
          </ac:spMkLst>
        </pc:spChg>
        <pc:spChg chg="add del mod">
          <ac:chgData name="sameh marzuq" userId="acadf8ade4d584e3" providerId="LiveId" clId="{5B51F3AD-A0C8-4C38-B595-A9A6723CF0D9}" dt="2025-05-19T16:11:39.410" v="1451" actId="21"/>
          <ac:spMkLst>
            <pc:docMk/>
            <pc:sldMk cId="2259498194" sldId="321"/>
            <ac:spMk id="4" creationId="{8106487B-F7B0-A423-F902-077377B421D6}"/>
          </ac:spMkLst>
        </pc:spChg>
        <pc:spChg chg="add del mod">
          <ac:chgData name="sameh marzuq" userId="acadf8ade4d584e3" providerId="LiveId" clId="{5B51F3AD-A0C8-4C38-B595-A9A6723CF0D9}" dt="2025-05-19T16:13:07.531" v="1471" actId="478"/>
          <ac:spMkLst>
            <pc:docMk/>
            <pc:sldMk cId="2259498194" sldId="321"/>
            <ac:spMk id="5" creationId="{8466BB2E-44F2-80D5-32F4-B21DAD75A46F}"/>
          </ac:spMkLst>
        </pc:spChg>
        <pc:spChg chg="add mod">
          <ac:chgData name="sameh marzuq" userId="acadf8ade4d584e3" providerId="LiveId" clId="{5B51F3AD-A0C8-4C38-B595-A9A6723CF0D9}" dt="2025-05-19T16:13:11.645" v="1473" actId="1076"/>
          <ac:spMkLst>
            <pc:docMk/>
            <pc:sldMk cId="2259498194" sldId="321"/>
            <ac:spMk id="6" creationId="{CFB3A06E-9AE9-01A5-E0BA-8E3A7CA004F4}"/>
          </ac:spMkLst>
        </pc:spChg>
        <pc:spChg chg="del">
          <ac:chgData name="sameh marzuq" userId="acadf8ade4d584e3" providerId="LiveId" clId="{5B51F3AD-A0C8-4C38-B595-A9A6723CF0D9}" dt="2025-05-19T16:11:24.005" v="1448" actId="478"/>
          <ac:spMkLst>
            <pc:docMk/>
            <pc:sldMk cId="2259498194" sldId="321"/>
            <ac:spMk id="8" creationId="{DDBEB148-5EE1-DC4F-CA11-E1EB6F1A3F25}"/>
          </ac:spMkLst>
        </pc:spChg>
      </pc:sldChg>
      <pc:sldChg chg="addSp delSp modSp add mod replId">
        <pc:chgData name="sameh marzuq" userId="acadf8ade4d584e3" providerId="LiveId" clId="{5B51F3AD-A0C8-4C38-B595-A9A6723CF0D9}" dt="2025-05-19T16:13:04.167" v="1470" actId="21"/>
        <pc:sldMkLst>
          <pc:docMk/>
          <pc:sldMk cId="2004334147" sldId="322"/>
        </pc:sldMkLst>
        <pc:spChg chg="add mod">
          <ac:chgData name="sameh marzuq" userId="acadf8ade4d584e3" providerId="LiveId" clId="{5B51F3AD-A0C8-4C38-B595-A9A6723CF0D9}" dt="2025-05-19T16:12:34.036" v="1466" actId="1076"/>
          <ac:spMkLst>
            <pc:docMk/>
            <pc:sldMk cId="2004334147" sldId="322"/>
            <ac:spMk id="2" creationId="{DB668231-FFE9-0FEF-503F-5F4CD9164CDC}"/>
          </ac:spMkLst>
        </pc:spChg>
        <pc:spChg chg="add del mod">
          <ac:chgData name="sameh marzuq" userId="acadf8ade4d584e3" providerId="LiveId" clId="{5B51F3AD-A0C8-4C38-B595-A9A6723CF0D9}" dt="2025-05-19T16:13:04.167" v="1470" actId="21"/>
          <ac:spMkLst>
            <pc:docMk/>
            <pc:sldMk cId="2004334147" sldId="322"/>
            <ac:spMk id="3" creationId="{CFB3A06E-9AE9-01A5-E0BA-8E3A7CA004F4}"/>
          </ac:spMkLst>
        </pc:spChg>
        <pc:spChg chg="add mod">
          <ac:chgData name="sameh marzuq" userId="acadf8ade4d584e3" providerId="LiveId" clId="{5B51F3AD-A0C8-4C38-B595-A9A6723CF0D9}" dt="2025-05-19T16:12:07.237" v="1460" actId="1076"/>
          <ac:spMkLst>
            <pc:docMk/>
            <pc:sldMk cId="2004334147" sldId="322"/>
            <ac:spMk id="4" creationId="{8106487B-F7B0-A423-F902-077377B421D6}"/>
          </ac:spMkLst>
        </pc:spChg>
        <pc:spChg chg="del">
          <ac:chgData name="sameh marzuq" userId="acadf8ade4d584e3" providerId="LiveId" clId="{5B51F3AD-A0C8-4C38-B595-A9A6723CF0D9}" dt="2025-05-19T16:12:09.371" v="1461" actId="478"/>
          <ac:spMkLst>
            <pc:docMk/>
            <pc:sldMk cId="2004334147" sldId="322"/>
            <ac:spMk id="7" creationId="{8ED80805-2916-FEDD-A72C-568AAD1741A1}"/>
          </ac:spMkLst>
        </pc:spChg>
        <pc:spChg chg="del">
          <ac:chgData name="sameh marzuq" userId="acadf8ade4d584e3" providerId="LiveId" clId="{5B51F3AD-A0C8-4C38-B595-A9A6723CF0D9}" dt="2025-05-19T16:11:44.564" v="1452" actId="478"/>
          <ac:spMkLst>
            <pc:docMk/>
            <pc:sldMk cId="2004334147" sldId="322"/>
            <ac:spMk id="9" creationId="{C91ED874-537D-D362-E73C-2133695508D9}"/>
          </ac:spMkLst>
        </pc:spChg>
        <pc:spChg chg="del">
          <ac:chgData name="sameh marzuq" userId="acadf8ade4d584e3" providerId="LiveId" clId="{5B51F3AD-A0C8-4C38-B595-A9A6723CF0D9}" dt="2025-05-19T16:11:44.564" v="1452" actId="478"/>
          <ac:spMkLst>
            <pc:docMk/>
            <pc:sldMk cId="2004334147" sldId="322"/>
            <ac:spMk id="10" creationId="{FCBED501-8549-5BAF-D068-83C2A5BF71C3}"/>
          </ac:spMkLst>
        </pc:spChg>
        <pc:spChg chg="del">
          <ac:chgData name="sameh marzuq" userId="acadf8ade4d584e3" providerId="LiveId" clId="{5B51F3AD-A0C8-4C38-B595-A9A6723CF0D9}" dt="2025-05-19T16:11:44.564" v="1452" actId="478"/>
          <ac:spMkLst>
            <pc:docMk/>
            <pc:sldMk cId="2004334147" sldId="322"/>
            <ac:spMk id="11" creationId="{F46763A5-5CF2-3409-DD1F-9FA52E1A8502}"/>
          </ac:spMkLst>
        </pc:spChg>
        <pc:picChg chg="del mod">
          <ac:chgData name="sameh marzuq" userId="acadf8ade4d584e3" providerId="LiveId" clId="{5B51F3AD-A0C8-4C38-B595-A9A6723CF0D9}" dt="2025-05-19T16:12:02.874" v="1459" actId="478"/>
          <ac:picMkLst>
            <pc:docMk/>
            <pc:sldMk cId="2004334147" sldId="322"/>
            <ac:picMk id="13" creationId="{93A1DD0D-6508-ADC3-D8E1-495977BE05CD}"/>
          </ac:picMkLst>
        </pc:picChg>
      </pc:sldChg>
      <pc:sldChg chg="addSp delSp new del mod">
        <pc:chgData name="sameh marzuq" userId="acadf8ade4d584e3" providerId="LiveId" clId="{5B51F3AD-A0C8-4C38-B595-A9A6723CF0D9}" dt="2025-05-19T16:14:20.784" v="1480" actId="680"/>
        <pc:sldMkLst>
          <pc:docMk/>
          <pc:sldMk cId="3220202052" sldId="323"/>
        </pc:sldMkLst>
        <pc:spChg chg="add del">
          <ac:chgData name="sameh marzuq" userId="acadf8ade4d584e3" providerId="LiveId" clId="{5B51F3AD-A0C8-4C38-B595-A9A6723CF0D9}" dt="2025-05-19T16:14:20.499" v="1479" actId="478"/>
          <ac:spMkLst>
            <pc:docMk/>
            <pc:sldMk cId="3220202052" sldId="323"/>
            <ac:spMk id="2" creationId="{80863905-755A-0165-BC7C-7DFFA9C16AB2}"/>
          </ac:spMkLst>
        </pc:spChg>
        <pc:spChg chg="add del">
          <ac:chgData name="sameh marzuq" userId="acadf8ade4d584e3" providerId="LiveId" clId="{5B51F3AD-A0C8-4C38-B595-A9A6723CF0D9}" dt="2025-05-19T16:14:14.747" v="1478" actId="478"/>
          <ac:spMkLst>
            <pc:docMk/>
            <pc:sldMk cId="3220202052" sldId="323"/>
            <ac:spMk id="3" creationId="{2D8FFDE4-D056-D447-3056-EB6E9E39815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3EAA-A19D-5375-8033-3E0DAC61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63C81-64FD-0907-DA5C-4EE2AD367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438BF-6045-0FDA-B8C9-B7FA2C818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D922-BEB2-4FD8-B5E3-8C9D07FC234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3887F-6951-A68A-23F4-E129A7E2E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8CDF2-9F24-8CCB-3CE4-A7CA6844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FAD3-779C-4E67-874A-B30642307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5BC2-B965-BA2B-035F-E3F430BC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2FD2D3-FD84-9548-7178-AFF171FED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61AA0-2C58-0702-7C00-1CA79992F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D922-BEB2-4FD8-B5E3-8C9D07FC234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1825E-11AF-2429-D7CA-454933DC1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F7FC7-9604-ED85-DB97-B9072C20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FAD3-779C-4E67-874A-B30642307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8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2C224A-2D6C-BB86-D1DD-A19091B955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66D210-02BD-7BCD-BFA9-0C5134B5F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15D91-DC94-0AE2-8842-A9EE088AC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D922-BEB2-4FD8-B5E3-8C9D07FC234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47BDA-155F-1482-7C10-24F42605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24A58-7649-1EED-C625-2206DEF4D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FAD3-779C-4E67-874A-B30642307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51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E446-3887-FA18-F483-72F3833F0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E68D0-A0DA-302C-7BA3-D4C5283C8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9408-4A52-CF4B-B693-1AF2EA052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D922-BEB2-4FD8-B5E3-8C9D07FC234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80346-6BB9-4034-9B86-EE4BE2766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1B85E-D023-7A47-FA85-3ACD1A20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FAD3-779C-4E67-874A-B30642307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27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B8EF-E2E7-630F-4F53-4D585660F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76178-2CE1-99C7-148F-3530EB240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FB2F5-2C55-4A3C-A758-B9B40A5EE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D922-BEB2-4FD8-B5E3-8C9D07FC234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0DE1-3C29-4240-3E94-477D4EA79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8A0E2-C1A2-76C1-237F-0894BD6CE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FAD3-779C-4E67-874A-B30642307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59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1912-CDE6-3488-1B2B-BF5CBD6AE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8976C-3001-8FB8-3583-169E350151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6CE01-8563-0C41-B628-5343CFF17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1B7B7-ABE9-41AE-AA25-2E787C5A0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D922-BEB2-4FD8-B5E3-8C9D07FC234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721DE-B902-877C-B02B-FDBB3F2A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437F7-9501-1B7B-D3BE-806681C9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FAD3-779C-4E67-874A-B30642307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81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585C-8163-E10E-2D8B-68C1F47DE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BD911-93E5-5BCE-8979-CB7B23891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57E8E-B8A2-A8EF-CA3E-DE2A8DAA2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179C8-8EDD-3E8B-44B0-3CB89BE11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9EB495-1B3F-06AE-A6FB-262E2D752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5711A3-3983-ECF3-8640-1932EB27F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D922-BEB2-4FD8-B5E3-8C9D07FC234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94B49D-E5DF-E140-063B-D9638FEC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07166D-ABF3-BADD-82E4-E22C9E0E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FAD3-779C-4E67-874A-B30642307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1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BD16-C8FD-EF3B-A416-49573DAB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8B4951-06A0-B7BB-5343-4248197E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D922-BEB2-4FD8-B5E3-8C9D07FC234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5C4F7-DF5B-EE05-C088-0F6484892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1DDE1-99D0-87CC-8849-99B8D848E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FAD3-779C-4E67-874A-B30642307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61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D22DB-B196-5CEA-FAF1-82DB22AB9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D922-BEB2-4FD8-B5E3-8C9D07FC234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5707A-321A-AA62-0D11-7CD73EA1C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CC1AB-6387-5E47-A1DA-BE286C8E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FAD3-779C-4E67-874A-B30642307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A31BC-7C0A-0521-18EB-47C5C377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1F99-4F63-F2BB-DBA1-9769A055B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6FD69-8727-AF6D-C653-93A15F117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58EEF-AD87-F171-C158-9A720F42C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D922-BEB2-4FD8-B5E3-8C9D07FC234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EACEA-6158-E7B3-F809-02407448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256FB-B7AE-F422-1E3E-6C0AEC7E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FAD3-779C-4E67-874A-B30642307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19B7E-FFDA-4B55-5CF3-6DECFAA5C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03E07B-8C87-678E-19C3-DBF013016D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3BFA0-A8DB-AABB-A2C3-AFB0377F4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38214-76CE-84A0-4F64-6E3E29B4A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D922-BEB2-4FD8-B5E3-8C9D07FC234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739B2-5C78-D929-F329-09B43A646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F2526-64C0-4FC0-365F-31860573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FAD3-779C-4E67-874A-B30642307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70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73333-8419-DCCE-C1D4-D3FCF1D4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6FA6B-FB2E-F413-D0DF-89739A4CF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C14B-A7BC-457B-0704-13C41052B1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0D922-BEB2-4FD8-B5E3-8C9D07FC234E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64CA8-4EF6-7FF9-8BCE-410D96133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9BC2B-AA7A-4A55-D907-A20EA92CCF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EFAD3-779C-4E67-874A-B30642307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10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image" Target="../media/image8.png"/><Relationship Id="rId26" Type="http://schemas.openxmlformats.org/officeDocument/2006/relationships/slide" Target="slide66.xml"/><Relationship Id="rId3" Type="http://schemas.openxmlformats.org/officeDocument/2006/relationships/image" Target="../media/image2.png"/><Relationship Id="rId21" Type="http://schemas.openxmlformats.org/officeDocument/2006/relationships/slide" Target="slide62.xml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17" Type="http://schemas.openxmlformats.org/officeDocument/2006/relationships/slide" Target="slide56.xml"/><Relationship Id="rId25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29" Type="http://schemas.openxmlformats.org/officeDocument/2006/relationships/slide" Target="slide6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slide" Target="slide36.xml"/><Relationship Id="rId24" Type="http://schemas.openxmlformats.org/officeDocument/2006/relationships/slide" Target="slide64.xml"/><Relationship Id="rId5" Type="http://schemas.openxmlformats.org/officeDocument/2006/relationships/image" Target="../media/image3.png"/><Relationship Id="rId15" Type="http://schemas.openxmlformats.org/officeDocument/2006/relationships/image" Target="../media/image6.png"/><Relationship Id="rId23" Type="http://schemas.openxmlformats.org/officeDocument/2006/relationships/image" Target="../media/image10.png"/><Relationship Id="rId28" Type="http://schemas.openxmlformats.org/officeDocument/2006/relationships/image" Target="../media/image12.png"/><Relationship Id="rId10" Type="http://schemas.openxmlformats.org/officeDocument/2006/relationships/image" Target="../media/image5.png"/><Relationship Id="rId19" Type="http://schemas.openxmlformats.org/officeDocument/2006/relationships/slide" Target="slide58.xml"/><Relationship Id="rId31" Type="http://schemas.openxmlformats.org/officeDocument/2006/relationships/hyperlink" Target="https://d.docs.live.net/acadf8ade4d584e3/Desktop/New%20folder%20(11)/002%20%20Manual%20user%20Alwan%20Printing.pdf" TargetMode="External"/><Relationship Id="rId4" Type="http://schemas.microsoft.com/office/2007/relationships/hdphoto" Target="../media/hdphoto1.wdp"/><Relationship Id="rId9" Type="http://schemas.openxmlformats.org/officeDocument/2006/relationships/slide" Target="slide4.xml"/><Relationship Id="rId14" Type="http://schemas.openxmlformats.org/officeDocument/2006/relationships/slide" Target="slide50.xml"/><Relationship Id="rId22" Type="http://schemas.openxmlformats.org/officeDocument/2006/relationships/image" Target="../media/image9.png"/><Relationship Id="rId27" Type="http://schemas.openxmlformats.org/officeDocument/2006/relationships/image" Target="../media/image11.png"/><Relationship Id="rId30" Type="http://schemas.openxmlformats.org/officeDocument/2006/relationships/hyperlink" Target="https://d.docs.live.net/acadf8ade4d584e3/Desktop/New%20folder%20(11)/003%20%20Alwan%201.pptx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6107948-65D4-5164-B63D-8DFE7E6E0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2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64" y="0"/>
            <a:ext cx="12192000" cy="6864950"/>
          </a:xfrm>
          <a:prstGeom prst="rect">
            <a:avLst/>
          </a:prstGeom>
          <a:effectLst>
            <a:glow rad="127000">
              <a:schemeClr val="accent1">
                <a:alpha val="92000"/>
              </a:schemeClr>
            </a:glow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F31D358-392C-1B39-A1A0-2884A61C51FF}"/>
              </a:ext>
            </a:extLst>
          </p:cNvPr>
          <p:cNvSpPr txBox="1">
            <a:spLocks/>
          </p:cNvSpPr>
          <p:nvPr/>
        </p:nvSpPr>
        <p:spPr>
          <a:xfrm>
            <a:off x="1944743" y="87383"/>
            <a:ext cx="8825658" cy="2677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Heading Semibold" pitchFamily="2" charset="0"/>
                <a:cs typeface="Times New Roman" pitchFamily="18" charset="0"/>
              </a:rPr>
              <a:t>Alwan</a:t>
            </a:r>
            <a:br>
              <a:rPr lang="en-US" b="1" u="sng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Heading Semibold" pitchFamily="2" charset="0"/>
                <a:cs typeface="Times New Roman" pitchFamily="18" charset="0"/>
              </a:rPr>
            </a:br>
            <a:r>
              <a:rPr lang="en-US" b="1" u="sng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Heading Semibold" pitchFamily="2" charset="0"/>
                <a:cs typeface="Times New Roman" pitchFamily="18" charset="0"/>
              </a:rPr>
              <a:t>Modern Printing Press</a:t>
            </a:r>
            <a:br>
              <a:rPr lang="x-none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endParaRPr lang="x-none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 useBgFill="1">
        <p:nvSpPr>
          <p:cNvPr id="24" name="Oval 23">
            <a:extLst>
              <a:ext uri="{FF2B5EF4-FFF2-40B4-BE49-F238E27FC236}">
                <a16:creationId xmlns:a16="http://schemas.microsoft.com/office/drawing/2014/main" id="{C9449934-E96B-CEDC-0E77-FAA50FD34859}"/>
              </a:ext>
            </a:extLst>
          </p:cNvPr>
          <p:cNvSpPr/>
          <p:nvPr/>
        </p:nvSpPr>
        <p:spPr>
          <a:xfrm>
            <a:off x="7198106" y="2216540"/>
            <a:ext cx="1440000" cy="1440000"/>
          </a:xfrm>
          <a:prstGeom prst="ellipse">
            <a:avLst/>
          </a:prstGeom>
          <a:ln w="6350">
            <a:solidFill>
              <a:schemeClr val="bg2">
                <a:lumMod val="50000"/>
                <a:alpha val="80000"/>
              </a:schemeClr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BAFE38-56CA-B0FE-6D95-4A551CFEF215}"/>
              </a:ext>
            </a:extLst>
          </p:cNvPr>
          <p:cNvGrpSpPr/>
          <p:nvPr/>
        </p:nvGrpSpPr>
        <p:grpSpPr>
          <a:xfrm>
            <a:off x="-30464" y="2485631"/>
            <a:ext cx="1574336" cy="1440000"/>
            <a:chOff x="-30464" y="2765031"/>
            <a:chExt cx="1574336" cy="1440000"/>
          </a:xfrm>
        </p:grpSpPr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1D2E345B-AA10-B229-41CC-6852C5224099}"/>
                </a:ext>
              </a:extLst>
            </p:cNvPr>
            <p:cNvSpPr/>
            <p:nvPr/>
          </p:nvSpPr>
          <p:spPr>
            <a:xfrm>
              <a:off x="44174" y="2765031"/>
              <a:ext cx="1440000" cy="1440000"/>
            </a:xfrm>
            <a:prstGeom prst="ellipse">
              <a:avLst/>
            </a:prstGeom>
            <a:ln w="6350">
              <a:solidFill>
                <a:schemeClr val="bg2">
                  <a:lumMod val="50000"/>
                  <a:alpha val="80000"/>
                </a:schemeClr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30" name="Section Zoom 29">
                  <a:extLst>
                    <a:ext uri="{FF2B5EF4-FFF2-40B4-BE49-F238E27FC236}">
                      <a16:creationId xmlns:a16="http://schemas.microsoft.com/office/drawing/2014/main" id="{E94BB3B3-53CC-F952-C76E-546E4D6B832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64710311"/>
                    </p:ext>
                  </p:extLst>
                </p:nvPr>
              </p:nvGraphicFramePr>
              <p:xfrm>
                <a:off x="-30464" y="3028564"/>
                <a:ext cx="1574336" cy="885564"/>
              </p:xfrm>
              <a:graphic>
                <a:graphicData uri="http://schemas.microsoft.com/office/powerpoint/2016/sectionzoom">
                  <psez:sectionZm>
                    <psez:sectionZmObj sectionId="{A3BF21B1-E0C6-4CBC-B8CC-21DAD2BD5153}">
                      <psez:zmPr id="{A38770EB-E22E-41EF-BF6F-32ADA5883711}" transitionDur="1000" showBg="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574336" cy="885564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30" name="Section Zoom 29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E94BB3B3-53CC-F952-C76E-546E4D6B832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30464" y="3028564"/>
                  <a:ext cx="1574336" cy="8855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02BB54D-ABEB-BFD0-27D9-26338A485C15}"/>
              </a:ext>
            </a:extLst>
          </p:cNvPr>
          <p:cNvGrpSpPr/>
          <p:nvPr/>
        </p:nvGrpSpPr>
        <p:grpSpPr>
          <a:xfrm>
            <a:off x="1118739" y="3925631"/>
            <a:ext cx="1837679" cy="1440000"/>
            <a:chOff x="1118739" y="4205031"/>
            <a:chExt cx="1837679" cy="1440000"/>
          </a:xfrm>
        </p:grpSpPr>
        <p:sp useBgFill="1">
          <p:nvSpPr>
            <p:cNvPr id="19" name="Oval 18">
              <a:extLst>
                <a:ext uri="{FF2B5EF4-FFF2-40B4-BE49-F238E27FC236}">
                  <a16:creationId xmlns:a16="http://schemas.microsoft.com/office/drawing/2014/main" id="{BD9EC87E-7763-9CDD-AC45-9F14D4937786}"/>
                </a:ext>
              </a:extLst>
            </p:cNvPr>
            <p:cNvSpPr/>
            <p:nvPr/>
          </p:nvSpPr>
          <p:spPr>
            <a:xfrm>
              <a:off x="1300567" y="4205031"/>
              <a:ext cx="1440000" cy="1440000"/>
            </a:xfrm>
            <a:prstGeom prst="ellipse">
              <a:avLst/>
            </a:prstGeom>
            <a:ln w="6350">
              <a:solidFill>
                <a:schemeClr val="bg2">
                  <a:lumMod val="50000"/>
                  <a:alpha val="80000"/>
                </a:schemeClr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psez="http://schemas.microsoft.com/office/powerpoint/2016/sectionzoom" Requires="psez">
            <p:graphicFrame>
              <p:nvGraphicFramePr>
                <p:cNvPr id="34" name="Section Zoom 33">
                  <a:extLst>
                    <a:ext uri="{FF2B5EF4-FFF2-40B4-BE49-F238E27FC236}">
                      <a16:creationId xmlns:a16="http://schemas.microsoft.com/office/drawing/2014/main" id="{33246864-D172-FFD8-05E9-05CEB02DD9F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04924405"/>
                    </p:ext>
                  </p:extLst>
                </p:nvPr>
              </p:nvGraphicFramePr>
              <p:xfrm>
                <a:off x="1118739" y="4343005"/>
                <a:ext cx="1837679" cy="1033695"/>
              </p:xfrm>
              <a:graphic>
                <a:graphicData uri="http://schemas.microsoft.com/office/powerpoint/2016/sectionzoom">
                  <psez:sectionZm>
                    <psez:sectionZmObj sectionId="{9F65C392-D173-40E9-BFBE-FFE227CC715B}">
                      <psez:zmPr id="{CF6A1D61-86BB-4C24-BE14-D916BE110E7B}" transitionDur="1000" showBg="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837679" cy="1033695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>
            <p:pic>
              <p:nvPicPr>
                <p:cNvPr id="34" name="Section Zoom 33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33246864-D172-FFD8-05E9-05CEB02DD9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18739" y="4063605"/>
                  <a:ext cx="1837679" cy="10336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19273B-E529-3B9D-FE04-E2AD90AE2E60}"/>
              </a:ext>
            </a:extLst>
          </p:cNvPr>
          <p:cNvGrpSpPr/>
          <p:nvPr/>
        </p:nvGrpSpPr>
        <p:grpSpPr>
          <a:xfrm>
            <a:off x="2159278" y="2238668"/>
            <a:ext cx="1841804" cy="1558332"/>
            <a:chOff x="2500809" y="2518068"/>
            <a:chExt cx="1841804" cy="1558332"/>
          </a:xfrm>
        </p:grpSpPr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6B427636-BDA7-4AC3-4EF6-C88BB436D6D3}"/>
                </a:ext>
              </a:extLst>
            </p:cNvPr>
            <p:cNvSpPr/>
            <p:nvPr/>
          </p:nvSpPr>
          <p:spPr>
            <a:xfrm>
              <a:off x="2554602" y="2518068"/>
              <a:ext cx="1740386" cy="1558332"/>
            </a:xfrm>
            <a:prstGeom prst="ellipse">
              <a:avLst/>
            </a:prstGeom>
            <a:ln w="6350">
              <a:solidFill>
                <a:schemeClr val="bg2">
                  <a:lumMod val="50000"/>
                  <a:alpha val="80000"/>
                </a:schemeClr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38" name="Section Zoom 37">
                  <a:extLst>
                    <a:ext uri="{FF2B5EF4-FFF2-40B4-BE49-F238E27FC236}">
                      <a16:creationId xmlns:a16="http://schemas.microsoft.com/office/drawing/2014/main" id="{E0205309-FB9A-8158-94C7-8076C587E7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48988702"/>
                    </p:ext>
                  </p:extLst>
                </p:nvPr>
              </p:nvGraphicFramePr>
              <p:xfrm>
                <a:off x="2500809" y="2893662"/>
                <a:ext cx="1841804" cy="885564"/>
              </p:xfrm>
              <a:graphic>
                <a:graphicData uri="http://schemas.microsoft.com/office/powerpoint/2016/sectionzoom">
                  <psez:sectionZm>
                    <psez:sectionZmObj sectionId="{5AA470E5-CCF7-4CB9-A683-C7E35EE61059}">
                      <psez:zmPr id="{378C0ABA-0325-48EE-BFB5-BF7B1F89A4BE}" transitionDur="1000" showBg="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841804" cy="885564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38" name="Section Zoom 37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E0205309-FB9A-8158-94C7-8076C587E7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59278" y="2893662"/>
                  <a:ext cx="1841804" cy="8855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E08F4C8-2871-8C8B-1FBB-6E2F00C482E5}"/>
              </a:ext>
            </a:extLst>
          </p:cNvPr>
          <p:cNvGrpSpPr/>
          <p:nvPr/>
        </p:nvGrpSpPr>
        <p:grpSpPr>
          <a:xfrm>
            <a:off x="3605352" y="3925631"/>
            <a:ext cx="1493421" cy="1440000"/>
            <a:chOff x="3809816" y="4205031"/>
            <a:chExt cx="1493421" cy="1440000"/>
          </a:xfrm>
        </p:grpSpPr>
        <p:sp useBgFill="1">
          <p:nvSpPr>
            <p:cNvPr id="21" name="Oval 20">
              <a:extLst>
                <a:ext uri="{FF2B5EF4-FFF2-40B4-BE49-F238E27FC236}">
                  <a16:creationId xmlns:a16="http://schemas.microsoft.com/office/drawing/2014/main" id="{A5D207E5-E393-8B88-F35B-16A7EFD351EF}"/>
                </a:ext>
              </a:extLst>
            </p:cNvPr>
            <p:cNvSpPr/>
            <p:nvPr/>
          </p:nvSpPr>
          <p:spPr>
            <a:xfrm>
              <a:off x="3810995" y="4205031"/>
              <a:ext cx="1440000" cy="1440000"/>
            </a:xfrm>
            <a:prstGeom prst="ellipse">
              <a:avLst/>
            </a:prstGeom>
            <a:ln w="6350">
              <a:solidFill>
                <a:schemeClr val="bg2">
                  <a:lumMod val="50000"/>
                  <a:alpha val="80000"/>
                </a:schemeClr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3" name="Section Zoom 2">
                  <a:extLst>
                    <a:ext uri="{FF2B5EF4-FFF2-40B4-BE49-F238E27FC236}">
                      <a16:creationId xmlns:a16="http://schemas.microsoft.com/office/drawing/2014/main" id="{6E0C8CF0-7E97-8144-0C07-98CA7D92A97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41464166"/>
                    </p:ext>
                  </p:extLst>
                </p:nvPr>
              </p:nvGraphicFramePr>
              <p:xfrm>
                <a:off x="3809816" y="4630624"/>
                <a:ext cx="1493421" cy="840050"/>
              </p:xfrm>
              <a:graphic>
                <a:graphicData uri="http://schemas.microsoft.com/office/powerpoint/2016/sectionzoom">
                  <psez:sectionZm>
                    <psez:sectionZmObj sectionId="{CF2724CC-C051-430B-BEB8-21495046F7CD}">
                      <psez:zmPr id="{1FE647C1-5BCE-4E39-A0F4-B120BE86813F}" transitionDur="1000" showBg="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493421" cy="840050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3" name="Section Zoom 2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6E0C8CF0-7E97-8144-0C07-98CA7D92A9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05352" y="4630624"/>
                  <a:ext cx="1493421" cy="8400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AD5A474-B0F6-0158-F847-8C03C92D9A10}"/>
              </a:ext>
            </a:extLst>
          </p:cNvPr>
          <p:cNvGrpSpPr/>
          <p:nvPr/>
        </p:nvGrpSpPr>
        <p:grpSpPr>
          <a:xfrm>
            <a:off x="4649654" y="2097378"/>
            <a:ext cx="1876704" cy="1699621"/>
            <a:chOff x="4940806" y="2415299"/>
            <a:chExt cx="1934605" cy="1558332"/>
          </a:xfrm>
        </p:grpSpPr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F90608C-2439-9C6B-C87B-910E5B969FFE}"/>
                </a:ext>
              </a:extLst>
            </p:cNvPr>
            <p:cNvSpPr/>
            <p:nvPr/>
          </p:nvSpPr>
          <p:spPr>
            <a:xfrm>
              <a:off x="5049858" y="2415299"/>
              <a:ext cx="1740385" cy="1558332"/>
            </a:xfrm>
            <a:prstGeom prst="ellipse">
              <a:avLst/>
            </a:prstGeom>
            <a:ln w="6350">
              <a:solidFill>
                <a:schemeClr val="bg2">
                  <a:lumMod val="50000"/>
                  <a:alpha val="80000"/>
                </a:schemeClr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psez="http://schemas.microsoft.com/office/powerpoint/2016/sectionzoom" Requires="psez">
            <p:graphicFrame>
              <p:nvGraphicFramePr>
                <p:cNvPr id="5" name="Section Zoom 4">
                  <a:extLst>
                    <a:ext uri="{FF2B5EF4-FFF2-40B4-BE49-F238E27FC236}">
                      <a16:creationId xmlns:a16="http://schemas.microsoft.com/office/drawing/2014/main" id="{C10B5AE1-FA50-2BCD-F30B-84D6EA83CA7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88164268"/>
                    </p:ext>
                  </p:extLst>
                </p:nvPr>
              </p:nvGraphicFramePr>
              <p:xfrm>
                <a:off x="4940806" y="2642260"/>
                <a:ext cx="1934605" cy="1088214"/>
              </p:xfrm>
              <a:graphic>
                <a:graphicData uri="http://schemas.microsoft.com/office/powerpoint/2016/sectionzoom">
                  <psez:sectionZm>
                    <psez:sectionZmObj sectionId="{8A2F442B-3860-4465-8EB6-F7636D8530D9}">
                      <psez:zmPr id="{3D96B9FF-F8F7-4B19-9B91-405F2C424966}" transitionDur="1000" showBg="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876704" cy="1186879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>
            <p:pic>
              <p:nvPicPr>
                <p:cNvPr id="5" name="Section Zoom 4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C10B5AE1-FA50-2BCD-F30B-84D6EA83CA7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49654" y="2344917"/>
                  <a:ext cx="1876704" cy="11868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81946D3-CD40-92AF-2130-3CCFB2451FF0}"/>
              </a:ext>
            </a:extLst>
          </p:cNvPr>
          <p:cNvGrpSpPr/>
          <p:nvPr/>
        </p:nvGrpSpPr>
        <p:grpSpPr>
          <a:xfrm>
            <a:off x="5792758" y="3925631"/>
            <a:ext cx="2229878" cy="1440000"/>
            <a:chOff x="5958545" y="4205031"/>
            <a:chExt cx="2229878" cy="1440000"/>
          </a:xfrm>
        </p:grpSpPr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E222CA5B-03B8-F97E-8A3E-E9B7616058AE}"/>
                </a:ext>
              </a:extLst>
            </p:cNvPr>
            <p:cNvSpPr/>
            <p:nvPr/>
          </p:nvSpPr>
          <p:spPr>
            <a:xfrm>
              <a:off x="6321423" y="4205031"/>
              <a:ext cx="1440000" cy="1440000"/>
            </a:xfrm>
            <a:prstGeom prst="ellipse">
              <a:avLst/>
            </a:prstGeom>
            <a:ln w="6350">
              <a:solidFill>
                <a:schemeClr val="bg2">
                  <a:lumMod val="50000"/>
                  <a:alpha val="80000"/>
                </a:schemeClr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psez="http://schemas.microsoft.com/office/powerpoint/2016/sectionzoom" Requires="psez">
            <p:graphicFrame>
              <p:nvGraphicFramePr>
                <p:cNvPr id="7" name="Section Zoom 6">
                  <a:extLst>
                    <a:ext uri="{FF2B5EF4-FFF2-40B4-BE49-F238E27FC236}">
                      <a16:creationId xmlns:a16="http://schemas.microsoft.com/office/drawing/2014/main" id="{A84FA46D-A05D-CB19-A11A-68DB4E8A425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44781525"/>
                    </p:ext>
                  </p:extLst>
                </p:nvPr>
              </p:nvGraphicFramePr>
              <p:xfrm>
                <a:off x="5958545" y="4419389"/>
                <a:ext cx="2229878" cy="1079374"/>
              </p:xfrm>
              <a:graphic>
                <a:graphicData uri="http://schemas.microsoft.com/office/powerpoint/2016/sectionzoom">
                  <psez:sectionZm>
                    <psez:sectionZmObj sectionId="{034BF9B5-D069-40B2-85A5-E71C714FAA58}">
                      <psez:zmPr id="{C9155854-1243-44F6-AB94-B1EDFA1A57BC}" transitionDur="1000" showBg="0">
                        <p166:blipFill xmlns:p166="http://schemas.microsoft.com/office/powerpoint/2016/6/main">
                          <a:blip r:embed="rId1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29878" cy="1079374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>
            <p:pic>
              <p:nvPicPr>
                <p:cNvPr id="7" name="Section Zoom 6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A84FA46D-A05D-CB19-A11A-68DB4E8A425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92758" y="4139989"/>
                  <a:ext cx="2229878" cy="10793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D44E59-4876-7A7B-9152-5719DE332CB1}"/>
              </a:ext>
            </a:extLst>
          </p:cNvPr>
          <p:cNvGrpSpPr/>
          <p:nvPr/>
        </p:nvGrpSpPr>
        <p:grpSpPr>
          <a:xfrm>
            <a:off x="8000371" y="3891877"/>
            <a:ext cx="1853098" cy="1847426"/>
            <a:chOff x="8401573" y="4140715"/>
            <a:chExt cx="1853098" cy="1847426"/>
          </a:xfrm>
        </p:grpSpPr>
        <p:sp useBgFill="1">
          <p:nvSpPr>
            <p:cNvPr id="25" name="Oval 24">
              <a:extLst>
                <a:ext uri="{FF2B5EF4-FFF2-40B4-BE49-F238E27FC236}">
                  <a16:creationId xmlns:a16="http://schemas.microsoft.com/office/drawing/2014/main" id="{C671C591-5E25-3775-C8CE-450FD595132C}"/>
                </a:ext>
              </a:extLst>
            </p:cNvPr>
            <p:cNvSpPr/>
            <p:nvPr/>
          </p:nvSpPr>
          <p:spPr>
            <a:xfrm>
              <a:off x="8401573" y="4140715"/>
              <a:ext cx="1830833" cy="1847426"/>
            </a:xfrm>
            <a:prstGeom prst="ellipse">
              <a:avLst/>
            </a:prstGeom>
            <a:ln w="6350">
              <a:solidFill>
                <a:schemeClr val="bg2">
                  <a:lumMod val="50000"/>
                  <a:alpha val="80000"/>
                </a:schemeClr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1" name="Section Zoom 10">
                  <a:extLst>
                    <a:ext uri="{FF2B5EF4-FFF2-40B4-BE49-F238E27FC236}">
                      <a16:creationId xmlns:a16="http://schemas.microsoft.com/office/drawing/2014/main" id="{F2EA0FEE-8C87-2B1A-6C7D-20BA2BD37E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682217"/>
                    </p:ext>
                  </p:extLst>
                </p:nvPr>
              </p:nvGraphicFramePr>
              <p:xfrm>
                <a:off x="8423838" y="4549506"/>
                <a:ext cx="1830833" cy="1029844"/>
              </p:xfrm>
              <a:graphic>
                <a:graphicData uri="http://schemas.microsoft.com/office/powerpoint/2016/sectionzoom">
                  <psez:sectionZm>
                    <psez:sectionZmObj sectionId="{CF8C8B84-5661-4ACD-892F-FBFEAC662761}">
                      <psez:zmPr id="{8911989F-7A54-41CD-A227-45ED247AF990}" transitionDur="1000" showBg="0">
                        <p166:blipFill xmlns:p166="http://schemas.microsoft.com/office/powerpoint/2016/6/main">
                          <a:blip r:embed="rId2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830833" cy="1029844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1" name="Section Zoom 10">
                  <a:hlinkClick r:id="rId21" action="ppaction://hlinksldjump"/>
                  <a:extLst>
                    <a:ext uri="{FF2B5EF4-FFF2-40B4-BE49-F238E27FC236}">
                      <a16:creationId xmlns:a16="http://schemas.microsoft.com/office/drawing/2014/main" id="{F2EA0FEE-8C87-2B1A-6C7D-20BA2BD37E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22636" y="4440368"/>
                  <a:ext cx="1830833" cy="102984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F77BFE0-3C0D-B125-A201-7860E6D37115}"/>
              </a:ext>
            </a:extLst>
          </p:cNvPr>
          <p:cNvGrpSpPr/>
          <p:nvPr/>
        </p:nvGrpSpPr>
        <p:grpSpPr>
          <a:xfrm>
            <a:off x="9250230" y="2191584"/>
            <a:ext cx="2171759" cy="1699621"/>
            <a:chOff x="9354895" y="2464881"/>
            <a:chExt cx="2171759" cy="1699621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08F1A9CD-7550-F140-720D-74D5084E21E2}"/>
                </a:ext>
              </a:extLst>
            </p:cNvPr>
            <p:cNvSpPr/>
            <p:nvPr/>
          </p:nvSpPr>
          <p:spPr>
            <a:xfrm>
              <a:off x="9530949" y="2464881"/>
              <a:ext cx="1710508" cy="1699621"/>
            </a:xfrm>
            <a:prstGeom prst="ellipse">
              <a:avLst/>
            </a:prstGeom>
            <a:ln w="6350">
              <a:solidFill>
                <a:schemeClr val="bg2">
                  <a:lumMod val="50000"/>
                  <a:alpha val="80000"/>
                </a:schemeClr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psez="http://schemas.microsoft.com/office/powerpoint/2016/sectionzoom" Requires="psez">
            <p:graphicFrame>
              <p:nvGraphicFramePr>
                <p:cNvPr id="17" name="Section Zoom 16">
                  <a:extLst>
                    <a:ext uri="{FF2B5EF4-FFF2-40B4-BE49-F238E27FC236}">
                      <a16:creationId xmlns:a16="http://schemas.microsoft.com/office/drawing/2014/main" id="{E6AD7872-2F64-3B65-A2AF-56B909394FE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43280915"/>
                    </p:ext>
                  </p:extLst>
                </p:nvPr>
              </p:nvGraphicFramePr>
              <p:xfrm>
                <a:off x="9354895" y="2674064"/>
                <a:ext cx="2171759" cy="1221614"/>
              </p:xfrm>
              <a:graphic>
                <a:graphicData uri="http://schemas.microsoft.com/office/powerpoint/2016/sectionzoom">
                  <psez:sectionZm>
                    <psez:sectionZmObj sectionId="{1D32B417-90E5-4F46-B473-0FC8F3257F72}">
                      <psez:zmPr id="{F095DD50-0532-4872-928E-D1197FC2BC24}" transitionDur="1000" showBg="0">
                        <p166:blipFill xmlns:p166="http://schemas.microsoft.com/office/powerpoint/2016/6/main">
                          <a:blip r:embed="rId2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171759" cy="1221614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>
            <p:pic>
              <p:nvPicPr>
                <p:cNvPr id="17" name="Section Zoom 16">
                  <a:hlinkClick r:id="rId24" action="ppaction://hlinksldjump"/>
                  <a:extLst>
                    <a:ext uri="{FF2B5EF4-FFF2-40B4-BE49-F238E27FC236}">
                      <a16:creationId xmlns:a16="http://schemas.microsoft.com/office/drawing/2014/main" id="{E6AD7872-2F64-3B65-A2AF-56B909394FE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50230" y="2400767"/>
                  <a:ext cx="2171759" cy="12216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CA9F26B-46B2-98E4-67FD-0218874903AD}"/>
              </a:ext>
            </a:extLst>
          </p:cNvPr>
          <p:cNvGrpSpPr/>
          <p:nvPr/>
        </p:nvGrpSpPr>
        <p:grpSpPr>
          <a:xfrm>
            <a:off x="10255137" y="4260903"/>
            <a:ext cx="1830834" cy="1440000"/>
            <a:chOff x="10308251" y="4076400"/>
            <a:chExt cx="1830834" cy="1440000"/>
          </a:xfrm>
        </p:grpSpPr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53697F9A-C084-0E65-7CCE-C731D19D9969}"/>
                </a:ext>
              </a:extLst>
            </p:cNvPr>
            <p:cNvSpPr/>
            <p:nvPr/>
          </p:nvSpPr>
          <p:spPr>
            <a:xfrm>
              <a:off x="10464393" y="4076400"/>
              <a:ext cx="1440000" cy="1440000"/>
            </a:xfrm>
            <a:prstGeom prst="ellipse">
              <a:avLst/>
            </a:prstGeom>
            <a:ln w="6350">
              <a:solidFill>
                <a:schemeClr val="bg2">
                  <a:lumMod val="50000"/>
                  <a:alpha val="80000"/>
                </a:schemeClr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7" name="Section Zoom 26">
                  <a:extLst>
                    <a:ext uri="{FF2B5EF4-FFF2-40B4-BE49-F238E27FC236}">
                      <a16:creationId xmlns:a16="http://schemas.microsoft.com/office/drawing/2014/main" id="{3A5EAAF3-C463-DBA7-7AF5-4604B78469D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43165761"/>
                    </p:ext>
                  </p:extLst>
                </p:nvPr>
              </p:nvGraphicFramePr>
              <p:xfrm>
                <a:off x="10308251" y="4266863"/>
                <a:ext cx="1830834" cy="1029844"/>
              </p:xfrm>
              <a:graphic>
                <a:graphicData uri="http://schemas.microsoft.com/office/powerpoint/2016/sectionzoom">
                  <psez:sectionZm>
                    <psez:sectionZmObj sectionId="{63DC2A90-A073-499B-A8FB-6D1197795E05}">
                      <psez:zmPr id="{94B023E1-64DF-4AA2-AF48-1D5414B9EB4C}" transitionDur="1000" showBg="0">
                        <p166:blipFill xmlns:p166="http://schemas.microsoft.com/office/powerpoint/2016/6/main">
                          <a:blip r:embed="rId2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830834" cy="1029844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7" name="Section Zoom 26">
                  <a:hlinkClick r:id="rId26" action="ppaction://hlinksldjump"/>
                  <a:extLst>
                    <a:ext uri="{FF2B5EF4-FFF2-40B4-BE49-F238E27FC236}">
                      <a16:creationId xmlns:a16="http://schemas.microsoft.com/office/drawing/2014/main" id="{3A5EAAF3-C463-DBA7-7AF5-4604B78469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55137" y="4591066"/>
                  <a:ext cx="1830834" cy="102984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FB91B98E-34A8-6EE1-C19D-514B57153A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2424919"/>
                  </p:ext>
                </p:extLst>
              </p:nvPr>
            </p:nvGraphicFramePr>
            <p:xfrm>
              <a:off x="6612750" y="2150200"/>
              <a:ext cx="2775241" cy="1561073"/>
            </p:xfrm>
            <a:graphic>
              <a:graphicData uri="http://schemas.microsoft.com/office/powerpoint/2016/sectionzoom">
                <psez:sectionZm>
                  <psez:sectionZmObj sectionId="{BFD7167C-3ABB-4765-82DE-29270D4D4541}">
                    <psez:zmPr id="{F440A79F-30EB-408F-8655-87933EBAB180}" transitionDur="1000" showBg="0">
                      <p166:blipFill xmlns:p166="http://schemas.microsoft.com/office/powerpoint/2016/6/main">
                        <a:blip r:embed="rId2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75241" cy="156107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9" name="Section Zoom 8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FB91B98E-34A8-6EE1-C19D-514B57153A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612750" y="2150200"/>
                <a:ext cx="2775241" cy="156107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A605D7FF-17E0-BD1D-A376-75D15CD7D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75981" y="5446421"/>
            <a:ext cx="8825658" cy="1918386"/>
          </a:xfrm>
        </p:spPr>
        <p:txBody>
          <a:bodyPr>
            <a:normAutofit/>
          </a:bodyPr>
          <a:lstStyle/>
          <a:p>
            <a:pPr algn="ctr"/>
            <a:r>
              <a:rPr lang="en-US" sz="2000" b="1" u="sng" dirty="0">
                <a:solidFill>
                  <a:schemeClr val="bg1">
                    <a:lumMod val="95000"/>
                  </a:schemeClr>
                </a:solidFill>
                <a:latin typeface="Sitka Heading Semibold" pitchFamily="2" charset="0"/>
              </a:rPr>
              <a:t>Team members</a:t>
            </a:r>
          </a:p>
          <a:p>
            <a:pPr algn="ctr"/>
            <a:endParaRPr lang="en-US" sz="700" b="1" u="sng" dirty="0">
              <a:solidFill>
                <a:schemeClr val="bg1">
                  <a:lumMod val="95000"/>
                </a:schemeClr>
              </a:solidFill>
              <a:latin typeface="Sitka Heading Semibold" pitchFamily="2" charset="0"/>
            </a:endParaRPr>
          </a:p>
          <a:p>
            <a:pPr algn="ctr"/>
            <a:r>
              <a:rPr lang="en-US" sz="1500" b="1" dirty="0">
                <a:solidFill>
                  <a:schemeClr val="bg1">
                    <a:lumMod val="95000"/>
                  </a:schemeClr>
                </a:solidFill>
                <a:latin typeface="Sitka Heading Semibold" pitchFamily="2" charset="0"/>
                <a:cs typeface="Times New Roman" panose="02020603050405020304" pitchFamily="18" charset="0"/>
              </a:rPr>
              <a:t>Sameh Ahmed        Ahmed Mohmed Saad            Fady Hanna   </a:t>
            </a:r>
          </a:p>
          <a:p>
            <a:pPr algn="ctr"/>
            <a:r>
              <a:rPr lang="en-US" sz="1500" b="1" dirty="0">
                <a:solidFill>
                  <a:schemeClr val="bg1">
                    <a:lumMod val="95000"/>
                  </a:schemeClr>
                </a:solidFill>
                <a:latin typeface="Sitka Heading Semibold" pitchFamily="2" charset="0"/>
                <a:cs typeface="Times New Roman" panose="02020603050405020304" pitchFamily="18" charset="0"/>
              </a:rPr>
              <a:t>     Mahmoud Abdallah             Youssef Mohamed</a:t>
            </a:r>
            <a:endParaRPr lang="en-AE" sz="1500" b="1" dirty="0">
              <a:solidFill>
                <a:schemeClr val="bg1">
                  <a:lumMod val="95000"/>
                </a:schemeClr>
              </a:solidFill>
              <a:latin typeface="Sitka Heading Semibold" pitchFamily="2" charset="0"/>
              <a:cs typeface="Times New Roman" panose="02020603050405020304" pitchFamily="18" charset="0"/>
            </a:endParaRPr>
          </a:p>
          <a:p>
            <a:endParaRPr lang="en-US" sz="1200" b="1" dirty="0">
              <a:solidFill>
                <a:schemeClr val="bg1">
                  <a:lumMod val="95000"/>
                </a:schemeClr>
              </a:solidFill>
              <a:latin typeface="Sitka Heading Semibold" pitchFamily="2" charset="0"/>
              <a:cs typeface="Times New Roman" panose="02020603050405020304" pitchFamily="18" charset="0"/>
            </a:endParaRPr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D5382B01-8106-96E9-C065-BD71E95686F6}"/>
              </a:ext>
            </a:extLst>
          </p:cNvPr>
          <p:cNvSpPr/>
          <p:nvPr/>
        </p:nvSpPr>
        <p:spPr>
          <a:xfrm>
            <a:off x="9590124" y="207383"/>
            <a:ext cx="2261155" cy="696630"/>
          </a:xfrm>
          <a:prstGeom prst="ellipse">
            <a:avLst/>
          </a:prstGeom>
          <a:ln w="6350">
            <a:solidFill>
              <a:schemeClr val="bg2">
                <a:lumMod val="50000"/>
                <a:alpha val="80000"/>
              </a:schemeClr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AAE3D-DFAE-5442-D37A-8869D0B4A66F}"/>
              </a:ext>
            </a:extLst>
          </p:cNvPr>
          <p:cNvSpPr txBox="1"/>
          <p:nvPr/>
        </p:nvSpPr>
        <p:spPr>
          <a:xfrm>
            <a:off x="5353050" y="31623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4820B4-BC9B-B008-854B-29B31EA2706E}"/>
              </a:ext>
            </a:extLst>
          </p:cNvPr>
          <p:cNvSpPr txBox="1"/>
          <p:nvPr/>
        </p:nvSpPr>
        <p:spPr>
          <a:xfrm>
            <a:off x="5353050" y="31623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hlinkClick r:id="rId30"/>
            <a:extLst>
              <a:ext uri="{FF2B5EF4-FFF2-40B4-BE49-F238E27FC236}">
                <a16:creationId xmlns:a16="http://schemas.microsoft.com/office/drawing/2014/main" id="{47599C37-0AC0-43D7-779F-6C914C5C3AE4}"/>
              </a:ext>
            </a:extLst>
          </p:cNvPr>
          <p:cNvSpPr txBox="1"/>
          <p:nvPr/>
        </p:nvSpPr>
        <p:spPr>
          <a:xfrm>
            <a:off x="10067414" y="352990"/>
            <a:ext cx="171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</a:t>
            </a:r>
          </a:p>
        </p:txBody>
      </p:sp>
      <p:sp useBgFill="1">
        <p:nvSpPr>
          <p:cNvPr id="40" name="Oval 39">
            <a:extLst>
              <a:ext uri="{FF2B5EF4-FFF2-40B4-BE49-F238E27FC236}">
                <a16:creationId xmlns:a16="http://schemas.microsoft.com/office/drawing/2014/main" id="{1F321F23-C867-2B7B-49A2-7BCDAF5E833E}"/>
              </a:ext>
            </a:extLst>
          </p:cNvPr>
          <p:cNvSpPr/>
          <p:nvPr/>
        </p:nvSpPr>
        <p:spPr>
          <a:xfrm>
            <a:off x="23983" y="1122533"/>
            <a:ext cx="2261155" cy="696630"/>
          </a:xfrm>
          <a:prstGeom prst="ellipse">
            <a:avLst/>
          </a:prstGeom>
          <a:ln w="6350">
            <a:solidFill>
              <a:schemeClr val="bg2">
                <a:lumMod val="50000"/>
                <a:alpha val="80000"/>
              </a:schemeClr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hlinkClick r:id="rId31"/>
            <a:extLst>
              <a:ext uri="{FF2B5EF4-FFF2-40B4-BE49-F238E27FC236}">
                <a16:creationId xmlns:a16="http://schemas.microsoft.com/office/drawing/2014/main" id="{6B42C36B-AB79-1361-07B6-CF9E831AE847}"/>
              </a:ext>
            </a:extLst>
          </p:cNvPr>
          <p:cNvSpPr txBox="1"/>
          <p:nvPr/>
        </p:nvSpPr>
        <p:spPr>
          <a:xfrm>
            <a:off x="406359" y="1258949"/>
            <a:ext cx="171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Manual user</a:t>
            </a:r>
          </a:p>
        </p:txBody>
      </p:sp>
    </p:spTree>
    <p:extLst>
      <p:ext uri="{BB962C8B-B14F-4D97-AF65-F5344CB8AC3E}">
        <p14:creationId xmlns:p14="http://schemas.microsoft.com/office/powerpoint/2010/main" val="412866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ECB5EC-2937-BB31-A36F-B0753C2C7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08" y="7740153"/>
            <a:ext cx="8825659" cy="34163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Accurate recording of paper stocks is critical for operations.</a:t>
            </a:r>
          </a:p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Paper is purchased by weight for better pricing and availability.</a:t>
            </a:r>
          </a:p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Issuing is done in packages, not by weight.</a:t>
            </a:r>
          </a:p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Unit conversion may cause human errors affecting stock accuracy.</a:t>
            </a:r>
          </a:p>
          <a:p>
            <a:endParaRPr lang="x-none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5F8EDE-7640-17C8-F6CE-3336C6E2E5CE}"/>
              </a:ext>
            </a:extLst>
          </p:cNvPr>
          <p:cNvCxnSpPr>
            <a:cxnSpLocks/>
          </p:cNvCxnSpPr>
          <p:nvPr/>
        </p:nvCxnSpPr>
        <p:spPr>
          <a:xfrm>
            <a:off x="277908" y="7374768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F829BA7-3AA8-E18C-F023-26CAEE4DC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69" y="9133114"/>
            <a:ext cx="3293331" cy="21955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6D1C9E9-86D2-6F8E-4DAB-42E225CBA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745" y="1842864"/>
            <a:ext cx="9526679" cy="706964"/>
          </a:xfrm>
        </p:spPr>
        <p:txBody>
          <a:bodyPr>
            <a:noAutofit/>
          </a:bodyPr>
          <a:lstStyle/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SECOND</a:t>
            </a:r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 :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DE43ABC-973F-3A74-4F93-8098045744C4}"/>
              </a:ext>
            </a:extLst>
          </p:cNvPr>
          <p:cNvSpPr txBox="1">
            <a:spLocks/>
          </p:cNvSpPr>
          <p:nvPr/>
        </p:nvSpPr>
        <p:spPr>
          <a:xfrm>
            <a:off x="1638452" y="4852309"/>
            <a:ext cx="8991447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Summary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1C5F778-CCD7-4C5F-2A9F-7CE6E97A2212}"/>
              </a:ext>
            </a:extLst>
          </p:cNvPr>
          <p:cNvSpPr txBox="1">
            <a:spLocks/>
          </p:cNvSpPr>
          <p:nvPr/>
        </p:nvSpPr>
        <p:spPr>
          <a:xfrm>
            <a:off x="1055596" y="3239334"/>
            <a:ext cx="1018390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Paper</a:t>
            </a:r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 Stock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27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E0A44-7779-5416-E03B-E0C26B6C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D9A7CF-9BD8-ACDE-1094-ADC3BDB2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54" y="335039"/>
            <a:ext cx="2749389" cy="706964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SECOND :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0E6A63-5CF5-DECF-40BC-EE7E0F491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54" y="1963467"/>
            <a:ext cx="8825659" cy="34163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Accurate recording of paper stocks is critical for operations.</a:t>
            </a:r>
          </a:p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Paper is purchased by weight for better pricing and availability.</a:t>
            </a:r>
          </a:p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Issuing is done in packages, not by weight.</a:t>
            </a:r>
          </a:p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Unit conversion may cause human errors affecting stock accuracy.</a:t>
            </a:r>
          </a:p>
          <a:p>
            <a:endParaRPr lang="x-none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15F7D3-974D-9066-7271-9385B408EA9D}"/>
              </a:ext>
            </a:extLst>
          </p:cNvPr>
          <p:cNvCxnSpPr>
            <a:cxnSpLocks/>
          </p:cNvCxnSpPr>
          <p:nvPr/>
        </p:nvCxnSpPr>
        <p:spPr>
          <a:xfrm>
            <a:off x="195943" y="988482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A4538BE-C2CB-A105-33F7-E88260033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515" y="3429000"/>
            <a:ext cx="3293331" cy="21955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BEE97-9F81-F74C-BC0B-093AB1914190}"/>
              </a:ext>
            </a:extLst>
          </p:cNvPr>
          <p:cNvSpPr txBox="1">
            <a:spLocks/>
          </p:cNvSpPr>
          <p:nvPr/>
        </p:nvSpPr>
        <p:spPr>
          <a:xfrm>
            <a:off x="5840931" y="335039"/>
            <a:ext cx="375813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Summary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E471F57-6548-FB14-F588-CFBA17C996A1}"/>
              </a:ext>
            </a:extLst>
          </p:cNvPr>
          <p:cNvSpPr txBox="1">
            <a:spLocks/>
          </p:cNvSpPr>
          <p:nvPr/>
        </p:nvSpPr>
        <p:spPr>
          <a:xfrm>
            <a:off x="3091542" y="335039"/>
            <a:ext cx="274938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Paper Stock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75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A45AA6-0607-7841-C84C-754F21F7D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3B4AFE-1D8E-CF65-195B-3FAA5B32B494}"/>
              </a:ext>
            </a:extLst>
          </p:cNvPr>
          <p:cNvCxnSpPr>
            <a:cxnSpLocks/>
          </p:cNvCxnSpPr>
          <p:nvPr/>
        </p:nvCxnSpPr>
        <p:spPr>
          <a:xfrm>
            <a:off x="277908" y="7374768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DA83A9AF-5040-FE71-1381-76E8A0CF2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829" y="1842865"/>
            <a:ext cx="10293196" cy="706964"/>
          </a:xfrm>
        </p:spPr>
        <p:txBody>
          <a:bodyPr>
            <a:noAutofit/>
          </a:bodyPr>
          <a:lstStyle/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SECOND</a:t>
            </a:r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 1: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5374BB8-7DE6-B698-9953-CA8B7996040F}"/>
              </a:ext>
            </a:extLst>
          </p:cNvPr>
          <p:cNvSpPr txBox="1">
            <a:spLocks/>
          </p:cNvSpPr>
          <p:nvPr/>
        </p:nvSpPr>
        <p:spPr>
          <a:xfrm>
            <a:off x="1781327" y="4909459"/>
            <a:ext cx="9448647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Summary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B3FC4E5-1FDD-84A4-9D4A-FC363148BDA6}"/>
              </a:ext>
            </a:extLst>
          </p:cNvPr>
          <p:cNvSpPr txBox="1">
            <a:spLocks/>
          </p:cNvSpPr>
          <p:nvPr/>
        </p:nvSpPr>
        <p:spPr>
          <a:xfrm>
            <a:off x="1493746" y="3239334"/>
            <a:ext cx="1013627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Paper</a:t>
            </a:r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 Stock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2E1FB14-7B48-F3DA-EDA5-6ED753F6F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290" y="8771238"/>
            <a:ext cx="11639419" cy="418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80C603-EC08-32D8-98FB-6F2F9B619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91" y="7852000"/>
            <a:ext cx="11601318" cy="706964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system will handle purchasing and disbursement automatically using accurate units like tons and sheet packages.</a:t>
            </a:r>
          </a:p>
          <a:p>
            <a:endParaRPr lang="en-US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8"/>
            <a:endParaRPr lang="en-US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x-none" sz="2600" dirty="0">
              <a:solidFill>
                <a:schemeClr val="bg1"/>
              </a:solidFill>
            </a:endParaRPr>
          </a:p>
          <a:p>
            <a:endParaRPr lang="en-US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5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6A4923-08D1-17E1-B865-D7439603E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4FCA3-7624-001D-F584-804340AE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54" y="335039"/>
            <a:ext cx="2749389" cy="70696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SECOND 1: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2C497D-B766-903A-4D61-331406F4A654}"/>
              </a:ext>
            </a:extLst>
          </p:cNvPr>
          <p:cNvCxnSpPr>
            <a:cxnSpLocks/>
          </p:cNvCxnSpPr>
          <p:nvPr/>
        </p:nvCxnSpPr>
        <p:spPr>
          <a:xfrm>
            <a:off x="195943" y="988482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4FD0E3A-4F49-2BF4-8DE3-B7241090A40F}"/>
              </a:ext>
            </a:extLst>
          </p:cNvPr>
          <p:cNvSpPr txBox="1">
            <a:spLocks/>
          </p:cNvSpPr>
          <p:nvPr/>
        </p:nvSpPr>
        <p:spPr>
          <a:xfrm>
            <a:off x="5840931" y="335039"/>
            <a:ext cx="375813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Summary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4EF5CC-7DCC-2038-3E7C-62A2C2CCCA53}"/>
              </a:ext>
            </a:extLst>
          </p:cNvPr>
          <p:cNvSpPr txBox="1">
            <a:spLocks/>
          </p:cNvSpPr>
          <p:nvPr/>
        </p:nvSpPr>
        <p:spPr>
          <a:xfrm>
            <a:off x="3091542" y="335039"/>
            <a:ext cx="274938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Paper Stock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E9A78A10-325E-97DA-27EE-09A3E7C05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053" y="2173514"/>
            <a:ext cx="11639419" cy="418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3F32067-D977-9799-0E29-6F9550EC7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54" y="1254276"/>
            <a:ext cx="11601318" cy="706964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system will handle purchasing and disbursement automatically using accurate units like tons and sheet packages.</a:t>
            </a:r>
          </a:p>
          <a:p>
            <a:endParaRPr lang="en-US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8"/>
            <a:endParaRPr lang="en-US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x-none" sz="2600" dirty="0">
              <a:solidFill>
                <a:schemeClr val="bg1"/>
              </a:solidFill>
            </a:endParaRPr>
          </a:p>
          <a:p>
            <a:endParaRPr lang="en-US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13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1F61FC-2B06-9AE9-4F55-67FD54477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B60585-04C3-A39B-3DC1-1374182CADA4}"/>
              </a:ext>
            </a:extLst>
          </p:cNvPr>
          <p:cNvCxnSpPr>
            <a:cxnSpLocks/>
          </p:cNvCxnSpPr>
          <p:nvPr/>
        </p:nvCxnSpPr>
        <p:spPr>
          <a:xfrm>
            <a:off x="277908" y="7374768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059A25E5-6A38-8F03-6A6B-5E356C853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806" y="1922691"/>
            <a:ext cx="10145804" cy="706964"/>
          </a:xfrm>
        </p:spPr>
        <p:txBody>
          <a:bodyPr>
            <a:noAutofit/>
          </a:bodyPr>
          <a:lstStyle/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SECOND</a:t>
            </a:r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 2: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992DDD2-B610-2772-ED0B-097F1D1DCBD6}"/>
              </a:ext>
            </a:extLst>
          </p:cNvPr>
          <p:cNvSpPr txBox="1">
            <a:spLocks/>
          </p:cNvSpPr>
          <p:nvPr/>
        </p:nvSpPr>
        <p:spPr>
          <a:xfrm>
            <a:off x="1800378" y="4648729"/>
            <a:ext cx="8916926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Summary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EFD69EF-E45E-0FE5-AD93-482328930621}"/>
              </a:ext>
            </a:extLst>
          </p:cNvPr>
          <p:cNvSpPr txBox="1">
            <a:spLocks/>
          </p:cNvSpPr>
          <p:nvPr/>
        </p:nvSpPr>
        <p:spPr>
          <a:xfrm>
            <a:off x="1493746" y="3239334"/>
            <a:ext cx="1030772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Paper</a:t>
            </a:r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Stock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0C59986-F6F7-A43E-F538-DC2534CA3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290" y="8771238"/>
            <a:ext cx="11639419" cy="418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E12B312-40B2-6804-6417-0A58D284C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91" y="7852000"/>
            <a:ext cx="11601318" cy="706964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system will handle purchasing and disbursement automatically using accurate units like tons and sheet packages.</a:t>
            </a:r>
          </a:p>
          <a:p>
            <a:endParaRPr lang="en-US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8"/>
            <a:endParaRPr lang="en-US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x-none" sz="2600" dirty="0">
              <a:solidFill>
                <a:schemeClr val="bg1"/>
              </a:solidFill>
            </a:endParaRPr>
          </a:p>
          <a:p>
            <a:endParaRPr lang="en-US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03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D918CF-4E97-777A-FF2E-3454E88E6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28FAEA-643D-3FA1-F504-01D1C318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54" y="335039"/>
            <a:ext cx="2749389" cy="70696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SECOND 2: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99F80C-463C-3549-E259-9FCE36925813}"/>
              </a:ext>
            </a:extLst>
          </p:cNvPr>
          <p:cNvCxnSpPr>
            <a:cxnSpLocks/>
          </p:cNvCxnSpPr>
          <p:nvPr/>
        </p:nvCxnSpPr>
        <p:spPr>
          <a:xfrm>
            <a:off x="195943" y="988482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37FE035-986E-2F23-141F-375C35F18C18}"/>
              </a:ext>
            </a:extLst>
          </p:cNvPr>
          <p:cNvSpPr txBox="1">
            <a:spLocks/>
          </p:cNvSpPr>
          <p:nvPr/>
        </p:nvSpPr>
        <p:spPr>
          <a:xfrm>
            <a:off x="5840931" y="335039"/>
            <a:ext cx="375813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Summary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DE2E89-36BD-4738-641A-A28FA7137A85}"/>
              </a:ext>
            </a:extLst>
          </p:cNvPr>
          <p:cNvSpPr txBox="1">
            <a:spLocks/>
          </p:cNvSpPr>
          <p:nvPr/>
        </p:nvSpPr>
        <p:spPr>
          <a:xfrm>
            <a:off x="3091542" y="335039"/>
            <a:ext cx="274938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Paper Stock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3B9F7F-A283-0F9C-0E54-D3C076DBB884}"/>
              </a:ext>
            </a:extLst>
          </p:cNvPr>
          <p:cNvSpPr txBox="1">
            <a:spLocks/>
          </p:cNvSpPr>
          <p:nvPr/>
        </p:nvSpPr>
        <p:spPr>
          <a:xfrm>
            <a:off x="380254" y="1246714"/>
            <a:ext cx="8825659" cy="706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 will convert between weight and packages without manual work, reducing errors and keeping stock accurate.</a:t>
            </a:r>
          </a:p>
          <a:p>
            <a:endParaRPr lang="en-US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8"/>
            <a:endParaRPr lang="en-US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x-none" sz="2600" dirty="0">
              <a:solidFill>
                <a:schemeClr val="bg1"/>
              </a:solidFill>
            </a:endParaRPr>
          </a:p>
          <a:p>
            <a:endParaRPr lang="en-US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A20A71D-374A-A6A6-AEB0-46F7D40B7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254" y="2158388"/>
            <a:ext cx="11411696" cy="3952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6297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B28162-1A2F-CCAA-E684-5DF77DDDC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9A6470-8385-B155-A73E-D88E7553519A}"/>
              </a:ext>
            </a:extLst>
          </p:cNvPr>
          <p:cNvCxnSpPr>
            <a:cxnSpLocks/>
          </p:cNvCxnSpPr>
          <p:nvPr/>
        </p:nvCxnSpPr>
        <p:spPr>
          <a:xfrm>
            <a:off x="0" y="7287682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33C805-AB7E-D336-A537-BC41C467F6E7}"/>
              </a:ext>
            </a:extLst>
          </p:cNvPr>
          <p:cNvSpPr txBox="1">
            <a:spLocks/>
          </p:cNvSpPr>
          <p:nvPr/>
        </p:nvSpPr>
        <p:spPr>
          <a:xfrm>
            <a:off x="0" y="7576866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client requested to display internal transfers between warehouses, along with the related transfer documents.</a:t>
            </a:r>
          </a:p>
          <a:p>
            <a:pPr>
              <a:buFont typeface="Arial" panose="020B0604020202020204" pitchFamily="34" charset="0"/>
              <a:buNone/>
            </a:pP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095F8A5-4AF6-6CA1-6E17-CC59DA219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771" y="994176"/>
            <a:ext cx="6056368" cy="706964"/>
          </a:xfrm>
        </p:spPr>
        <p:txBody>
          <a:bodyPr>
            <a:noAutofit/>
          </a:bodyPr>
          <a:lstStyle/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Third</a:t>
            </a:r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14A359-757E-7A8D-2BBE-3257A8D4F18C}"/>
              </a:ext>
            </a:extLst>
          </p:cNvPr>
          <p:cNvSpPr txBox="1">
            <a:spLocks/>
          </p:cNvSpPr>
          <p:nvPr/>
        </p:nvSpPr>
        <p:spPr>
          <a:xfrm>
            <a:off x="1831741" y="3676518"/>
            <a:ext cx="850288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Transfer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2423A11-DB09-4EDC-CE00-71B02D861909}"/>
              </a:ext>
            </a:extLst>
          </p:cNvPr>
          <p:cNvSpPr txBox="1">
            <a:spLocks/>
          </p:cNvSpPr>
          <p:nvPr/>
        </p:nvSpPr>
        <p:spPr>
          <a:xfrm>
            <a:off x="2267986" y="2335347"/>
            <a:ext cx="794281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Internal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EA9B6E-F05E-F468-D35D-65899151D932}"/>
              </a:ext>
            </a:extLst>
          </p:cNvPr>
          <p:cNvSpPr txBox="1">
            <a:spLocks/>
          </p:cNvSpPr>
          <p:nvPr/>
        </p:nvSpPr>
        <p:spPr>
          <a:xfrm>
            <a:off x="2217026" y="5482100"/>
            <a:ext cx="820423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Visibility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61471E9-7E85-3821-44F8-9A870454CDC0}"/>
              </a:ext>
            </a:extLst>
          </p:cNvPr>
          <p:cNvSpPr txBox="1">
            <a:spLocks/>
          </p:cNvSpPr>
          <p:nvPr/>
        </p:nvSpPr>
        <p:spPr>
          <a:xfrm>
            <a:off x="96286" y="9391674"/>
            <a:ext cx="11125946" cy="2125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Proposed Solution: To improve internal movement of materials and save time, route was created in Inventory app to handle internal transfer.</a:t>
            </a:r>
          </a:p>
        </p:txBody>
      </p:sp>
    </p:spTree>
    <p:extLst>
      <p:ext uri="{BB962C8B-B14F-4D97-AF65-F5344CB8AC3E}">
        <p14:creationId xmlns:p14="http://schemas.microsoft.com/office/powerpoint/2010/main" val="213458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D6220B-5EC0-78F9-8AEC-A55212863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3FAFA9-4832-7716-7C35-AD840197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55" y="335039"/>
            <a:ext cx="1675332" cy="706964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Third: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14F6AA-F457-10A9-D6A6-E730BFD0C59D}"/>
              </a:ext>
            </a:extLst>
          </p:cNvPr>
          <p:cNvCxnSpPr>
            <a:cxnSpLocks/>
          </p:cNvCxnSpPr>
          <p:nvPr/>
        </p:nvCxnSpPr>
        <p:spPr>
          <a:xfrm>
            <a:off x="195943" y="1042003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C2B168-AA0F-C7E3-5A75-1CE501C159C8}"/>
              </a:ext>
            </a:extLst>
          </p:cNvPr>
          <p:cNvSpPr txBox="1">
            <a:spLocks/>
          </p:cNvSpPr>
          <p:nvPr/>
        </p:nvSpPr>
        <p:spPr>
          <a:xfrm>
            <a:off x="342154" y="2123124"/>
            <a:ext cx="11507692" cy="2125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client requested to display internal transfers between warehouses, along with the related transfer documents.</a:t>
            </a:r>
          </a:p>
          <a:p>
            <a:pPr>
              <a:buFont typeface="Arial" panose="020B0604020202020204" pitchFamily="34" charset="0"/>
              <a:buNone/>
            </a:pPr>
            <a:endParaRPr lang="x-none" sz="26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8282F-CD8C-6F82-DEE0-697902F6F24C}"/>
              </a:ext>
            </a:extLst>
          </p:cNvPr>
          <p:cNvSpPr txBox="1">
            <a:spLocks/>
          </p:cNvSpPr>
          <p:nvPr/>
        </p:nvSpPr>
        <p:spPr>
          <a:xfrm>
            <a:off x="3860801" y="335039"/>
            <a:ext cx="223519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Transfer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FDE5D7-45B4-2039-FCD8-5B3560964EA2}"/>
              </a:ext>
            </a:extLst>
          </p:cNvPr>
          <p:cNvSpPr txBox="1">
            <a:spLocks/>
          </p:cNvSpPr>
          <p:nvPr/>
        </p:nvSpPr>
        <p:spPr>
          <a:xfrm>
            <a:off x="1883747" y="335039"/>
            <a:ext cx="197705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Internal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86030D-1583-D97C-B0B9-D179525CCC92}"/>
              </a:ext>
            </a:extLst>
          </p:cNvPr>
          <p:cNvSpPr txBox="1">
            <a:spLocks/>
          </p:cNvSpPr>
          <p:nvPr/>
        </p:nvSpPr>
        <p:spPr>
          <a:xfrm>
            <a:off x="5927546" y="335039"/>
            <a:ext cx="2403655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Visibility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89E3B7-286D-3EBD-9209-BE242518B483}"/>
              </a:ext>
            </a:extLst>
          </p:cNvPr>
          <p:cNvSpPr txBox="1">
            <a:spLocks/>
          </p:cNvSpPr>
          <p:nvPr/>
        </p:nvSpPr>
        <p:spPr>
          <a:xfrm>
            <a:off x="342154" y="4218624"/>
            <a:ext cx="11125946" cy="2125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Proposed Solution: To improve internal movement of materials and save time, route was created in Inventory app to handle internal transfer.</a:t>
            </a:r>
          </a:p>
        </p:txBody>
      </p:sp>
    </p:spTree>
    <p:extLst>
      <p:ext uri="{BB962C8B-B14F-4D97-AF65-F5344CB8AC3E}">
        <p14:creationId xmlns:p14="http://schemas.microsoft.com/office/powerpoint/2010/main" val="765894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6FBBC2-21FE-7457-2CB5-53AF81F5B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87E8ED-F0D0-DD57-66E0-4B80BE99D68F}"/>
              </a:ext>
            </a:extLst>
          </p:cNvPr>
          <p:cNvCxnSpPr>
            <a:cxnSpLocks/>
          </p:cNvCxnSpPr>
          <p:nvPr/>
        </p:nvCxnSpPr>
        <p:spPr>
          <a:xfrm>
            <a:off x="0" y="7287682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E184A74E-5B9F-3DFB-23C2-6692BE60D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771" y="994176"/>
            <a:ext cx="6056368" cy="706964"/>
          </a:xfrm>
        </p:spPr>
        <p:txBody>
          <a:bodyPr>
            <a:noAutofit/>
          </a:bodyPr>
          <a:lstStyle/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Third</a:t>
            </a:r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A82DE1-35D6-DFE4-7F94-B9D7B5D64103}"/>
              </a:ext>
            </a:extLst>
          </p:cNvPr>
          <p:cNvSpPr txBox="1">
            <a:spLocks/>
          </p:cNvSpPr>
          <p:nvPr/>
        </p:nvSpPr>
        <p:spPr>
          <a:xfrm>
            <a:off x="2574691" y="3676518"/>
            <a:ext cx="803615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Transfer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B44B61-7874-6269-53A6-8F631600D861}"/>
              </a:ext>
            </a:extLst>
          </p:cNvPr>
          <p:cNvSpPr txBox="1">
            <a:spLocks/>
          </p:cNvSpPr>
          <p:nvPr/>
        </p:nvSpPr>
        <p:spPr>
          <a:xfrm>
            <a:off x="2553736" y="2335347"/>
            <a:ext cx="790471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Internal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A335ABB-E3E7-5C48-695C-012845F424D7}"/>
              </a:ext>
            </a:extLst>
          </p:cNvPr>
          <p:cNvSpPr txBox="1">
            <a:spLocks/>
          </p:cNvSpPr>
          <p:nvPr/>
        </p:nvSpPr>
        <p:spPr>
          <a:xfrm>
            <a:off x="2217026" y="5482100"/>
            <a:ext cx="9583088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Visibility</a:t>
            </a:r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 1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A7DE00A-1FDA-2697-51E5-D91519736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946" y="7658102"/>
            <a:ext cx="5534722" cy="4536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3182461-9E50-E099-3DB1-8D70DD31A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51117" y="7658102"/>
            <a:ext cx="6107286" cy="453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9767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46204E-1346-F04E-5873-2F860D9BD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DD7778-5160-272E-F655-F41F595F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55" y="335039"/>
            <a:ext cx="1675332" cy="706964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Third: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92875A-F8A3-025F-3890-6D41346BF701}"/>
              </a:ext>
            </a:extLst>
          </p:cNvPr>
          <p:cNvCxnSpPr>
            <a:cxnSpLocks/>
          </p:cNvCxnSpPr>
          <p:nvPr/>
        </p:nvCxnSpPr>
        <p:spPr>
          <a:xfrm>
            <a:off x="195943" y="1042003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E5910DA-B63E-A74F-8407-23CC92EF4C74}"/>
              </a:ext>
            </a:extLst>
          </p:cNvPr>
          <p:cNvSpPr txBox="1">
            <a:spLocks/>
          </p:cNvSpPr>
          <p:nvPr/>
        </p:nvSpPr>
        <p:spPr>
          <a:xfrm>
            <a:off x="3860801" y="335039"/>
            <a:ext cx="223519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Transfer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A968E3E-398D-C900-0CA4-3235553FD127}"/>
              </a:ext>
            </a:extLst>
          </p:cNvPr>
          <p:cNvSpPr txBox="1">
            <a:spLocks/>
          </p:cNvSpPr>
          <p:nvPr/>
        </p:nvSpPr>
        <p:spPr>
          <a:xfrm>
            <a:off x="1883747" y="335039"/>
            <a:ext cx="197705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Internal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BC2F4B-3323-2901-8CBE-31C69DA2F86A}"/>
              </a:ext>
            </a:extLst>
          </p:cNvPr>
          <p:cNvSpPr txBox="1">
            <a:spLocks/>
          </p:cNvSpPr>
          <p:nvPr/>
        </p:nvSpPr>
        <p:spPr>
          <a:xfrm>
            <a:off x="5927546" y="335039"/>
            <a:ext cx="2403655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Visibility 1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D59EE65-31E5-E686-F5B8-8C9CC7114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2986" y="1600202"/>
            <a:ext cx="5534722" cy="4536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95AD461-2206-64AA-59FC-AF53FFB08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8157" y="1600202"/>
            <a:ext cx="6107286" cy="453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09878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259C4C-EB1A-E195-BE54-774DBE8FA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913" y="3075518"/>
            <a:ext cx="10624911" cy="706964"/>
          </a:xfrm>
        </p:spPr>
        <p:txBody>
          <a:bodyPr>
            <a:noAutofit/>
          </a:bodyPr>
          <a:lstStyle/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81C727-999E-82CB-A8A1-D1E68431B0A4}"/>
              </a:ext>
            </a:extLst>
          </p:cNvPr>
          <p:cNvCxnSpPr>
            <a:cxnSpLocks/>
          </p:cNvCxnSpPr>
          <p:nvPr/>
        </p:nvCxnSpPr>
        <p:spPr>
          <a:xfrm>
            <a:off x="195943" y="7265911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F110D2-5839-FF9E-CC93-6C2602323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8087783"/>
            <a:ext cx="8825659" cy="34163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 Alwan” Printing Press is a medium-sized project launched on January 1, 2024.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Built on 1,600 sqm with dedicated production and administration areas.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Equipped with modern printing systems to ensure high efficiency and meet  </a:t>
            </a:r>
            <a:b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diverse customer needs with top quality.</a:t>
            </a:r>
          </a:p>
          <a:p>
            <a:endParaRPr lang="x-none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052ED-781D-9A87-BFC3-714AC5C3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400" y="8549193"/>
            <a:ext cx="3511600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8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52806B-B64C-AC9F-19D1-133DFDA56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68092C-FDF1-F880-0718-55BD72AF0696}"/>
              </a:ext>
            </a:extLst>
          </p:cNvPr>
          <p:cNvCxnSpPr>
            <a:cxnSpLocks/>
          </p:cNvCxnSpPr>
          <p:nvPr/>
        </p:nvCxnSpPr>
        <p:spPr>
          <a:xfrm>
            <a:off x="0" y="7287682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6E2FB315-DFDA-1791-7A4A-DD632830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771" y="994176"/>
            <a:ext cx="6056368" cy="706964"/>
          </a:xfrm>
        </p:spPr>
        <p:txBody>
          <a:bodyPr>
            <a:noAutofit/>
          </a:bodyPr>
          <a:lstStyle/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Third</a:t>
            </a:r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F90599-4458-0DA3-1EBB-6DDADE7FEB6B}"/>
              </a:ext>
            </a:extLst>
          </p:cNvPr>
          <p:cNvSpPr txBox="1">
            <a:spLocks/>
          </p:cNvSpPr>
          <p:nvPr/>
        </p:nvSpPr>
        <p:spPr>
          <a:xfrm>
            <a:off x="1831741" y="3676518"/>
            <a:ext cx="801710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Transfer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B1A1BE-4936-2F91-E012-A0413FC4F67C}"/>
              </a:ext>
            </a:extLst>
          </p:cNvPr>
          <p:cNvSpPr txBox="1">
            <a:spLocks/>
          </p:cNvSpPr>
          <p:nvPr/>
        </p:nvSpPr>
        <p:spPr>
          <a:xfrm>
            <a:off x="2553736" y="2335347"/>
            <a:ext cx="743798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Internal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6DB060-46A3-A38A-768D-64CD635A248F}"/>
              </a:ext>
            </a:extLst>
          </p:cNvPr>
          <p:cNvSpPr txBox="1">
            <a:spLocks/>
          </p:cNvSpPr>
          <p:nvPr/>
        </p:nvSpPr>
        <p:spPr>
          <a:xfrm>
            <a:off x="1664575" y="5482100"/>
            <a:ext cx="922249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Visibility</a:t>
            </a:r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 2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8A5D0B-4B85-7011-7A57-03D6A7EEF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7" y="7700328"/>
            <a:ext cx="11506945" cy="2544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C460BB-33BE-EA4E-5DB2-179CA3477B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7" y="10503852"/>
            <a:ext cx="11506944" cy="268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4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4A104F-3EED-C33B-412D-0AF2C1638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DA6A7A-493C-488E-1E61-0DC9FEF71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55" y="335039"/>
            <a:ext cx="1675332" cy="706964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Third: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5C6D62-E2C2-0951-DC38-3D06BBBB1C13}"/>
              </a:ext>
            </a:extLst>
          </p:cNvPr>
          <p:cNvCxnSpPr>
            <a:cxnSpLocks/>
          </p:cNvCxnSpPr>
          <p:nvPr/>
        </p:nvCxnSpPr>
        <p:spPr>
          <a:xfrm>
            <a:off x="195943" y="1042003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6C1476-5E44-14EB-AD04-3BA0A5F97693}"/>
              </a:ext>
            </a:extLst>
          </p:cNvPr>
          <p:cNvSpPr txBox="1">
            <a:spLocks/>
          </p:cNvSpPr>
          <p:nvPr/>
        </p:nvSpPr>
        <p:spPr>
          <a:xfrm>
            <a:off x="3860801" y="335039"/>
            <a:ext cx="223519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Transfer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80ECE4-3F1B-82E9-C856-B3F646E822A8}"/>
              </a:ext>
            </a:extLst>
          </p:cNvPr>
          <p:cNvSpPr txBox="1">
            <a:spLocks/>
          </p:cNvSpPr>
          <p:nvPr/>
        </p:nvSpPr>
        <p:spPr>
          <a:xfrm>
            <a:off x="1883747" y="335039"/>
            <a:ext cx="197705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Internal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B6FBCE-92FD-3237-6CA4-71E32CFBDC7C}"/>
              </a:ext>
            </a:extLst>
          </p:cNvPr>
          <p:cNvSpPr txBox="1">
            <a:spLocks/>
          </p:cNvSpPr>
          <p:nvPr/>
        </p:nvSpPr>
        <p:spPr>
          <a:xfrm>
            <a:off x="5927546" y="335039"/>
            <a:ext cx="2403655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Visibility 2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57CE1-19C5-72DF-E6E6-B991A912F8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54" y="1356678"/>
            <a:ext cx="11506945" cy="2544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FF4575-2F25-D7B4-FD63-79D8F569EA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54" y="4057650"/>
            <a:ext cx="11506944" cy="278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41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2B937B-5B29-2F26-3224-90F2C5B6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FE9028-5DAC-B106-2778-1AD92ECB3840}"/>
              </a:ext>
            </a:extLst>
          </p:cNvPr>
          <p:cNvCxnSpPr>
            <a:cxnSpLocks/>
          </p:cNvCxnSpPr>
          <p:nvPr/>
        </p:nvCxnSpPr>
        <p:spPr>
          <a:xfrm>
            <a:off x="195943" y="7273167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575D42ED-E2D2-918F-C1E7-8FB3369CD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444" y="858793"/>
            <a:ext cx="7063038" cy="706964"/>
          </a:xfrm>
        </p:spPr>
        <p:txBody>
          <a:bodyPr>
            <a:noAutofit/>
          </a:bodyPr>
          <a:lstStyle/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Fourth</a:t>
            </a:r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4EAF38-F835-5D55-CFD1-4E9770B6085F}"/>
              </a:ext>
            </a:extLst>
          </p:cNvPr>
          <p:cNvSpPr txBox="1">
            <a:spLocks/>
          </p:cNvSpPr>
          <p:nvPr/>
        </p:nvSpPr>
        <p:spPr>
          <a:xfrm>
            <a:off x="3250430" y="2179337"/>
            <a:ext cx="569114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Scrap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F91A2C-2F64-382B-C42B-2783B20D9943}"/>
              </a:ext>
            </a:extLst>
          </p:cNvPr>
          <p:cNvSpPr txBox="1">
            <a:spLocks/>
          </p:cNvSpPr>
          <p:nvPr/>
        </p:nvSpPr>
        <p:spPr>
          <a:xfrm>
            <a:off x="1637380" y="3849843"/>
            <a:ext cx="9383045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Warehouse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FF98B3-EDF1-AFF0-DB7F-39C2D33BBF4C}"/>
              </a:ext>
            </a:extLst>
          </p:cNvPr>
          <p:cNvSpPr txBox="1">
            <a:spLocks/>
          </p:cNvSpPr>
          <p:nvPr/>
        </p:nvSpPr>
        <p:spPr>
          <a:xfrm>
            <a:off x="1580343" y="5520349"/>
            <a:ext cx="9440081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Permission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45DC12-9710-F3B9-B4C7-AF3E08D67866}"/>
              </a:ext>
            </a:extLst>
          </p:cNvPr>
          <p:cNvSpPr txBox="1">
            <a:spLocks/>
          </p:cNvSpPr>
          <p:nvPr/>
        </p:nvSpPr>
        <p:spPr>
          <a:xfrm>
            <a:off x="269048" y="7609524"/>
            <a:ext cx="11653903" cy="3416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There are no clear rules about who can approve scrap from the warehouse, which can cause mistakes and make it hard to track and recycle the scrap properly.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Proposed Solution: Let only the Warehouse Manager approve scrap actions  this keeps control, reduces mistakes, and helps use scrap more efficiently to save money..</a:t>
            </a:r>
          </a:p>
          <a:p>
            <a:pPr>
              <a:lnSpc>
                <a:spcPct val="200000"/>
              </a:lnSpc>
              <a:buNone/>
            </a:pPr>
            <a:endParaRPr lang="x-none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15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8E575C-F0A9-9602-E259-4838AB065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44E497-69EC-F7C9-5B01-5686F409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54" y="282728"/>
            <a:ext cx="1864017" cy="706964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Fourth: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2C007A-E131-B6BE-0AC3-0D11E17C89BC}"/>
              </a:ext>
            </a:extLst>
          </p:cNvPr>
          <p:cNvCxnSpPr>
            <a:cxnSpLocks/>
          </p:cNvCxnSpPr>
          <p:nvPr/>
        </p:nvCxnSpPr>
        <p:spPr>
          <a:xfrm>
            <a:off x="195943" y="988482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6237447-8A92-1D91-E637-74AD50F3C858}"/>
              </a:ext>
            </a:extLst>
          </p:cNvPr>
          <p:cNvSpPr txBox="1">
            <a:spLocks/>
          </p:cNvSpPr>
          <p:nvPr/>
        </p:nvSpPr>
        <p:spPr>
          <a:xfrm>
            <a:off x="2206171" y="282728"/>
            <a:ext cx="1514606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Scrap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63270A6-90C6-76DA-4C23-E73593EAC398}"/>
              </a:ext>
            </a:extLst>
          </p:cNvPr>
          <p:cNvSpPr txBox="1">
            <a:spLocks/>
          </p:cNvSpPr>
          <p:nvPr/>
        </p:nvSpPr>
        <p:spPr>
          <a:xfrm>
            <a:off x="3720777" y="281518"/>
            <a:ext cx="268360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Warehouse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3591D3-CC85-B627-B213-E9FE0ACD2121}"/>
              </a:ext>
            </a:extLst>
          </p:cNvPr>
          <p:cNvSpPr txBox="1">
            <a:spLocks/>
          </p:cNvSpPr>
          <p:nvPr/>
        </p:nvSpPr>
        <p:spPr>
          <a:xfrm>
            <a:off x="6404381" y="281518"/>
            <a:ext cx="2727617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Permission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02BF4B-E94F-B973-6903-EAB65A14CAF3}"/>
              </a:ext>
            </a:extLst>
          </p:cNvPr>
          <p:cNvSpPr txBox="1">
            <a:spLocks/>
          </p:cNvSpPr>
          <p:nvPr/>
        </p:nvSpPr>
        <p:spPr>
          <a:xfrm>
            <a:off x="342154" y="2123124"/>
            <a:ext cx="11653903" cy="3416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There are no clear rules about who can approve scrap from the warehouse, which can cause mistakes and make it hard to track and recycle the scrap properly.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Proposed Solution: Let only the Warehouse Manager approve scrap actions  this keeps control, reduces mistakes, and helps use scrap more efficiently to save money..</a:t>
            </a:r>
          </a:p>
          <a:p>
            <a:pPr>
              <a:lnSpc>
                <a:spcPct val="200000"/>
              </a:lnSpc>
              <a:buNone/>
            </a:pPr>
            <a:endParaRPr lang="x-none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89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C44E17-65D9-099D-C3B9-B6E656780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9E67C4-FD3A-0638-D5A7-948608BB8171}"/>
              </a:ext>
            </a:extLst>
          </p:cNvPr>
          <p:cNvCxnSpPr>
            <a:cxnSpLocks/>
          </p:cNvCxnSpPr>
          <p:nvPr/>
        </p:nvCxnSpPr>
        <p:spPr>
          <a:xfrm>
            <a:off x="195943" y="7273167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E702D77-3B58-99BB-8C0B-EA3D4944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444" y="858793"/>
            <a:ext cx="7063038" cy="706964"/>
          </a:xfrm>
        </p:spPr>
        <p:txBody>
          <a:bodyPr>
            <a:noAutofit/>
          </a:bodyPr>
          <a:lstStyle/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Fourth</a:t>
            </a:r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04CAA7-274A-7865-F204-A1C62A3C9108}"/>
              </a:ext>
            </a:extLst>
          </p:cNvPr>
          <p:cNvSpPr txBox="1">
            <a:spLocks/>
          </p:cNvSpPr>
          <p:nvPr/>
        </p:nvSpPr>
        <p:spPr>
          <a:xfrm>
            <a:off x="3250430" y="2179337"/>
            <a:ext cx="569114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Scrap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426999-9D21-6C62-A391-2D9479F395FB}"/>
              </a:ext>
            </a:extLst>
          </p:cNvPr>
          <p:cNvSpPr txBox="1">
            <a:spLocks/>
          </p:cNvSpPr>
          <p:nvPr/>
        </p:nvSpPr>
        <p:spPr>
          <a:xfrm>
            <a:off x="1637380" y="3849843"/>
            <a:ext cx="944972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Warehouse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4609003-4F68-DA7C-3B34-A2A83E080C0B}"/>
              </a:ext>
            </a:extLst>
          </p:cNvPr>
          <p:cNvSpPr txBox="1">
            <a:spLocks/>
          </p:cNvSpPr>
          <p:nvPr/>
        </p:nvSpPr>
        <p:spPr>
          <a:xfrm>
            <a:off x="1580343" y="5520349"/>
            <a:ext cx="9344831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Permission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51759E7-A3C4-9B81-6ACA-03C739723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943" y="7705501"/>
            <a:ext cx="5769645" cy="3730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D5C0AEFA-CCCD-DFDA-613B-03D7ABE9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1622" y="7705501"/>
            <a:ext cx="5570230" cy="3730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7691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F2F33E-5801-83DC-CF9E-17E81247B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079B6C-8541-84BA-7C9D-FDA486BC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54" y="282728"/>
            <a:ext cx="1864017" cy="706964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Fourth: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2FD313-3841-AA0B-3AFC-9CE65ADB5C78}"/>
              </a:ext>
            </a:extLst>
          </p:cNvPr>
          <p:cNvCxnSpPr>
            <a:cxnSpLocks/>
          </p:cNvCxnSpPr>
          <p:nvPr/>
        </p:nvCxnSpPr>
        <p:spPr>
          <a:xfrm>
            <a:off x="195943" y="988482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E9263B7-03B8-3A5E-C50D-D3EA40F5F23F}"/>
              </a:ext>
            </a:extLst>
          </p:cNvPr>
          <p:cNvSpPr txBox="1">
            <a:spLocks/>
          </p:cNvSpPr>
          <p:nvPr/>
        </p:nvSpPr>
        <p:spPr>
          <a:xfrm>
            <a:off x="2206171" y="282728"/>
            <a:ext cx="1514606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Scrap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50F4642-94E7-ED05-7739-2244A766ADB2}"/>
              </a:ext>
            </a:extLst>
          </p:cNvPr>
          <p:cNvSpPr txBox="1">
            <a:spLocks/>
          </p:cNvSpPr>
          <p:nvPr/>
        </p:nvSpPr>
        <p:spPr>
          <a:xfrm>
            <a:off x="3720777" y="281518"/>
            <a:ext cx="268360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Warehouse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74DA20-300A-A689-9156-E42C1930685B}"/>
              </a:ext>
            </a:extLst>
          </p:cNvPr>
          <p:cNvSpPr txBox="1">
            <a:spLocks/>
          </p:cNvSpPr>
          <p:nvPr/>
        </p:nvSpPr>
        <p:spPr>
          <a:xfrm>
            <a:off x="6404381" y="281518"/>
            <a:ext cx="2727617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Permission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EA45EA4-4A2A-5D32-75B0-BF1DE08CBF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46904" y="1838101"/>
            <a:ext cx="5769645" cy="3730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33D3BC24-9F0B-2F6A-B806-6A7FB8F26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32583" y="1838101"/>
            <a:ext cx="5570230" cy="3730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53823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D0251F-E386-8049-9D75-41C01D037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B4540C-7B71-BB67-CEF7-8FEE6C7AC55E}"/>
              </a:ext>
            </a:extLst>
          </p:cNvPr>
          <p:cNvCxnSpPr>
            <a:cxnSpLocks/>
          </p:cNvCxnSpPr>
          <p:nvPr/>
        </p:nvCxnSpPr>
        <p:spPr>
          <a:xfrm>
            <a:off x="391886" y="7302196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9C47AB-D578-A26C-52E3-23DBB0983EAA}"/>
              </a:ext>
            </a:extLst>
          </p:cNvPr>
          <p:cNvSpPr txBox="1">
            <a:spLocks/>
          </p:cNvSpPr>
          <p:nvPr/>
        </p:nvSpPr>
        <p:spPr>
          <a:xfrm>
            <a:off x="104222" y="7638552"/>
            <a:ext cx="9237275" cy="3746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Purchase of assets (computers, printers, POS devices).</a:t>
            </a:r>
          </a:p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Temporary storage in warehouses to ensure continuous operations.</a:t>
            </a:r>
          </a:p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Automated workflow to manage issuing and reduce human errors.</a:t>
            </a:r>
          </a:p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Depreciation starts only after the asset is issued and used.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x-none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D234A5-1D8D-C64B-8867-0B95F0DA7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343" y="7738460"/>
            <a:ext cx="2416628" cy="3708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01308D-6215-DB2A-7065-D7EC806B0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9147" y="532345"/>
            <a:ext cx="5180533" cy="706964"/>
          </a:xfrm>
        </p:spPr>
        <p:txBody>
          <a:bodyPr>
            <a:noAutofit/>
          </a:bodyPr>
          <a:lstStyle/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Fifth</a:t>
            </a:r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941B63-9832-8FDF-D8F8-F311CD05E604}"/>
              </a:ext>
            </a:extLst>
          </p:cNvPr>
          <p:cNvSpPr txBox="1">
            <a:spLocks/>
          </p:cNvSpPr>
          <p:nvPr/>
        </p:nvSpPr>
        <p:spPr>
          <a:xfrm>
            <a:off x="3268860" y="2085676"/>
            <a:ext cx="547082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Fixed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1CFAA0-31A1-A68B-71D4-AC5704A70FF4}"/>
              </a:ext>
            </a:extLst>
          </p:cNvPr>
          <p:cNvSpPr txBox="1">
            <a:spLocks/>
          </p:cNvSpPr>
          <p:nvPr/>
        </p:nvSpPr>
        <p:spPr>
          <a:xfrm>
            <a:off x="2806486" y="3748920"/>
            <a:ext cx="6685857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Assets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5EEF2A-A13B-ABA5-6923-7C2CAA3A0EE4}"/>
              </a:ext>
            </a:extLst>
          </p:cNvPr>
          <p:cNvSpPr txBox="1">
            <a:spLocks/>
          </p:cNvSpPr>
          <p:nvPr/>
        </p:nvSpPr>
        <p:spPr>
          <a:xfrm>
            <a:off x="797711" y="5412164"/>
            <a:ext cx="1098846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71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64F503-9215-ABE5-087B-84C6209F9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FA108A-3543-7351-50C0-EAF2E6847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54" y="335039"/>
            <a:ext cx="1523999" cy="706964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Fifth: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40BC30-486B-36DF-DB43-1E13D74693BB}"/>
              </a:ext>
            </a:extLst>
          </p:cNvPr>
          <p:cNvCxnSpPr>
            <a:cxnSpLocks/>
          </p:cNvCxnSpPr>
          <p:nvPr/>
        </p:nvCxnSpPr>
        <p:spPr>
          <a:xfrm>
            <a:off x="195943" y="988482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13667A-8299-9DCB-FDB4-3A7F47AC7F1F}"/>
              </a:ext>
            </a:extLst>
          </p:cNvPr>
          <p:cNvSpPr txBox="1">
            <a:spLocks/>
          </p:cNvSpPr>
          <p:nvPr/>
        </p:nvSpPr>
        <p:spPr>
          <a:xfrm>
            <a:off x="342154" y="2123123"/>
            <a:ext cx="9237275" cy="3746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Purchase of assets (computers, printers, POS devices).</a:t>
            </a:r>
          </a:p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Temporary storage in warehouses to ensure continuous operations.</a:t>
            </a:r>
          </a:p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Automated workflow to manage issuing and reduce human errors.</a:t>
            </a:r>
          </a:p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Depreciation starts only after the asset is issued and used.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x-none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B4E081-EDB1-A9C1-56CF-C8DF9D5B2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29" y="1810730"/>
            <a:ext cx="2416628" cy="3708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7CBA9A6-B4C1-EDA5-4AD8-1DF75DE5406C}"/>
              </a:ext>
            </a:extLst>
          </p:cNvPr>
          <p:cNvSpPr txBox="1">
            <a:spLocks/>
          </p:cNvSpPr>
          <p:nvPr/>
        </p:nvSpPr>
        <p:spPr>
          <a:xfrm>
            <a:off x="1866153" y="335039"/>
            <a:ext cx="15240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Fixed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7B298F-51C3-4504-98ED-AE42FC05CF0B}"/>
              </a:ext>
            </a:extLst>
          </p:cNvPr>
          <p:cNvSpPr txBox="1">
            <a:spLocks/>
          </p:cNvSpPr>
          <p:nvPr/>
        </p:nvSpPr>
        <p:spPr>
          <a:xfrm>
            <a:off x="3390152" y="335039"/>
            <a:ext cx="1675331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Assets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46E495-E833-7F27-A61F-E4CAAAB4FE19}"/>
              </a:ext>
            </a:extLst>
          </p:cNvPr>
          <p:cNvSpPr txBox="1">
            <a:spLocks/>
          </p:cNvSpPr>
          <p:nvPr/>
        </p:nvSpPr>
        <p:spPr>
          <a:xfrm>
            <a:off x="4960791" y="335039"/>
            <a:ext cx="314853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3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B70E0E-358B-3711-B788-2A26502B6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186F9F-02B3-78EF-22D9-5BE477755F48}"/>
              </a:ext>
            </a:extLst>
          </p:cNvPr>
          <p:cNvCxnSpPr>
            <a:cxnSpLocks/>
          </p:cNvCxnSpPr>
          <p:nvPr/>
        </p:nvCxnSpPr>
        <p:spPr>
          <a:xfrm>
            <a:off x="391886" y="7302196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DB1A313-E9AD-5B2E-B443-519C8456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9147" y="532345"/>
            <a:ext cx="5180533" cy="706964"/>
          </a:xfrm>
        </p:spPr>
        <p:txBody>
          <a:bodyPr>
            <a:noAutofit/>
          </a:bodyPr>
          <a:lstStyle/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Fifth</a:t>
            </a:r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031A3F-1CBC-359A-BC18-8A41A1D44C1F}"/>
              </a:ext>
            </a:extLst>
          </p:cNvPr>
          <p:cNvSpPr txBox="1">
            <a:spLocks/>
          </p:cNvSpPr>
          <p:nvPr/>
        </p:nvSpPr>
        <p:spPr>
          <a:xfrm>
            <a:off x="3268860" y="2085676"/>
            <a:ext cx="547082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Fixed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8182D8-4B35-C4EF-EBDB-788736C01D04}"/>
              </a:ext>
            </a:extLst>
          </p:cNvPr>
          <p:cNvSpPr txBox="1">
            <a:spLocks/>
          </p:cNvSpPr>
          <p:nvPr/>
        </p:nvSpPr>
        <p:spPr>
          <a:xfrm>
            <a:off x="2806486" y="3748920"/>
            <a:ext cx="6685857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Assets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E83052D-237F-F4D0-7456-8F6B0735FBA6}"/>
              </a:ext>
            </a:extLst>
          </p:cNvPr>
          <p:cNvSpPr txBox="1">
            <a:spLocks/>
          </p:cNvSpPr>
          <p:nvPr/>
        </p:nvSpPr>
        <p:spPr>
          <a:xfrm>
            <a:off x="68035" y="5316914"/>
            <a:ext cx="1240018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 1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02F0-B6B7-82C9-CEC2-88EE128D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475" y="7814126"/>
            <a:ext cx="10329589" cy="3416300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Proposed Solution</a:t>
            </a:r>
          </a:p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Show asset purchases directly in the Accounting app to track them easily.</a:t>
            </a:r>
          </a:p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Use serial numbers to follow each asset and check its cost through lot/serial valuation.</a:t>
            </a:r>
          </a:p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two operation types were created in the Inventory system to organize asset movement:</a:t>
            </a:r>
          </a:p>
          <a:p>
            <a:pPr>
              <a:buNone/>
            </a:pP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1-Asst Computer Out –When assets are issued from the warehouse.</a:t>
            </a:r>
          </a:p>
          <a:p>
            <a:pPr>
              <a:buNone/>
            </a:pP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2-Asst Computer Return –When assets are returned to the warehouse.</a:t>
            </a:r>
          </a:p>
        </p:txBody>
      </p:sp>
    </p:spTree>
    <p:extLst>
      <p:ext uri="{BB962C8B-B14F-4D97-AF65-F5344CB8AC3E}">
        <p14:creationId xmlns:p14="http://schemas.microsoft.com/office/powerpoint/2010/main" val="233682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6030C0-DCC3-7B18-3FE0-4990DCED2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3D7C1B-5029-340D-EE10-162F1FD5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54" y="335039"/>
            <a:ext cx="1523999" cy="706964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Fifth: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25B271-F40A-EDA2-FF41-6900B3B0FAAE}"/>
              </a:ext>
            </a:extLst>
          </p:cNvPr>
          <p:cNvCxnSpPr>
            <a:cxnSpLocks/>
          </p:cNvCxnSpPr>
          <p:nvPr/>
        </p:nvCxnSpPr>
        <p:spPr>
          <a:xfrm>
            <a:off x="195943" y="988482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37FC192F-5F6E-BE92-00BE-F3159685AAE2}"/>
              </a:ext>
            </a:extLst>
          </p:cNvPr>
          <p:cNvSpPr txBox="1">
            <a:spLocks/>
          </p:cNvSpPr>
          <p:nvPr/>
        </p:nvSpPr>
        <p:spPr>
          <a:xfrm>
            <a:off x="1866153" y="335039"/>
            <a:ext cx="15240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Fixed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39C643-1AE5-3EB6-3BDE-DE95D2E34AB3}"/>
              </a:ext>
            </a:extLst>
          </p:cNvPr>
          <p:cNvSpPr txBox="1">
            <a:spLocks/>
          </p:cNvSpPr>
          <p:nvPr/>
        </p:nvSpPr>
        <p:spPr>
          <a:xfrm>
            <a:off x="3390152" y="335039"/>
            <a:ext cx="1675331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Assets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9D2AC9-CCAD-1696-EDA3-65C03A69A5F4}"/>
              </a:ext>
            </a:extLst>
          </p:cNvPr>
          <p:cNvSpPr txBox="1">
            <a:spLocks/>
          </p:cNvSpPr>
          <p:nvPr/>
        </p:nvSpPr>
        <p:spPr>
          <a:xfrm>
            <a:off x="4960791" y="335039"/>
            <a:ext cx="314853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Management 1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2230F8-F62A-5CD7-AE82-62C23AB04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61" y="1641926"/>
            <a:ext cx="10329589" cy="3416300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Proposed Solution</a:t>
            </a:r>
          </a:p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Show asset purchases directly in the Accounting app to track them easily.</a:t>
            </a:r>
          </a:p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Use serial numbers to follow each asset and check its cost through lot/serial valuation.</a:t>
            </a:r>
          </a:p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two operation types were created in the Inventory system to organize asset movement:</a:t>
            </a:r>
          </a:p>
          <a:p>
            <a:pPr>
              <a:buNone/>
            </a:pP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1-Asst Computer Out –When assets are issued from the warehouse.</a:t>
            </a:r>
          </a:p>
          <a:p>
            <a:pPr>
              <a:buNone/>
            </a:pP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2-Asst Computer Return –When assets are returned to the warehouse.</a:t>
            </a:r>
          </a:p>
        </p:txBody>
      </p:sp>
    </p:spTree>
    <p:extLst>
      <p:ext uri="{BB962C8B-B14F-4D97-AF65-F5344CB8AC3E}">
        <p14:creationId xmlns:p14="http://schemas.microsoft.com/office/powerpoint/2010/main" val="861815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F604CB-C755-1E44-C9C2-F447885B7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9" y="390375"/>
            <a:ext cx="3280230" cy="706964"/>
          </a:xfrm>
          <a:noFill/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+mn-lt"/>
                <a:cs typeface="Arial" panose="020B0604020202020204" pitchFamily="34" charset="0"/>
              </a:rPr>
              <a:t>Introduction</a:t>
            </a:r>
            <a:endParaRPr lang="x-none" sz="4000" dirty="0">
              <a:solidFill>
                <a:schemeClr val="bg1">
                  <a:lumMod val="9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8F521C-DC57-2086-3712-00F073681A82}"/>
              </a:ext>
            </a:extLst>
          </p:cNvPr>
          <p:cNvCxnSpPr>
            <a:cxnSpLocks/>
          </p:cNvCxnSpPr>
          <p:nvPr/>
        </p:nvCxnSpPr>
        <p:spPr>
          <a:xfrm>
            <a:off x="203200" y="1097339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838B97-8499-29F2-0585-45E556FD5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2527095"/>
            <a:ext cx="8825659" cy="34163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 Alwan” Printing Press is a medium-sized project launched on January 1, 2024.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Built on 1,600 M² with dedicated production and administration areas.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Equipped with modern printing systems to ensure high efficiency and meet  </a:t>
            </a:r>
            <a:b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diverse customer needs with top quality.</a:t>
            </a:r>
          </a:p>
          <a:p>
            <a:endParaRPr lang="x-none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C4B9D4-883B-4BC1-9E75-1C3DA28CB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400" y="2988505"/>
            <a:ext cx="3511600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3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CB9057-0ED1-50F8-4536-E52F856D4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FFB198-76BB-5A2D-CB2E-459F7567C466}"/>
              </a:ext>
            </a:extLst>
          </p:cNvPr>
          <p:cNvCxnSpPr>
            <a:cxnSpLocks/>
          </p:cNvCxnSpPr>
          <p:nvPr/>
        </p:nvCxnSpPr>
        <p:spPr>
          <a:xfrm>
            <a:off x="391886" y="7302196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AA4926C8-AD18-F008-F723-2CEF24F6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9147" y="532345"/>
            <a:ext cx="5180533" cy="706964"/>
          </a:xfrm>
        </p:spPr>
        <p:txBody>
          <a:bodyPr>
            <a:noAutofit/>
          </a:bodyPr>
          <a:lstStyle/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Fifth</a:t>
            </a:r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6319453-5564-1691-2E23-E16728E55618}"/>
              </a:ext>
            </a:extLst>
          </p:cNvPr>
          <p:cNvSpPr txBox="1">
            <a:spLocks/>
          </p:cNvSpPr>
          <p:nvPr/>
        </p:nvSpPr>
        <p:spPr>
          <a:xfrm>
            <a:off x="3268860" y="2085676"/>
            <a:ext cx="547082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Fixed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DB9851F-74C8-AAC6-D4B4-D011D7DACAF5}"/>
              </a:ext>
            </a:extLst>
          </p:cNvPr>
          <p:cNvSpPr txBox="1">
            <a:spLocks/>
          </p:cNvSpPr>
          <p:nvPr/>
        </p:nvSpPr>
        <p:spPr>
          <a:xfrm>
            <a:off x="2806486" y="3748920"/>
            <a:ext cx="6685857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Assets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22AD713-4905-DD35-20E7-A7E8E34AD3FF}"/>
              </a:ext>
            </a:extLst>
          </p:cNvPr>
          <p:cNvSpPr txBox="1">
            <a:spLocks/>
          </p:cNvSpPr>
          <p:nvPr/>
        </p:nvSpPr>
        <p:spPr>
          <a:xfrm>
            <a:off x="-131989" y="5316914"/>
            <a:ext cx="1244781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 2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6A67CAE-9DEA-5913-5B01-602DB069F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1164" y="7947173"/>
            <a:ext cx="11101557" cy="4684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3811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CA4C5A-C6E0-F1D7-8671-52A97C20D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A77FD5-3F03-5E90-01D3-8030BF4F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54" y="335039"/>
            <a:ext cx="1523999" cy="706964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Fifth: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169AFA-CCC2-3FE9-01EA-ACDC6879BBA3}"/>
              </a:ext>
            </a:extLst>
          </p:cNvPr>
          <p:cNvCxnSpPr>
            <a:cxnSpLocks/>
          </p:cNvCxnSpPr>
          <p:nvPr/>
        </p:nvCxnSpPr>
        <p:spPr>
          <a:xfrm>
            <a:off x="195943" y="988482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D48086E-FE2B-032A-036D-592EC8B7C986}"/>
              </a:ext>
            </a:extLst>
          </p:cNvPr>
          <p:cNvSpPr txBox="1">
            <a:spLocks/>
          </p:cNvSpPr>
          <p:nvPr/>
        </p:nvSpPr>
        <p:spPr>
          <a:xfrm>
            <a:off x="1866153" y="335039"/>
            <a:ext cx="15240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Fixed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8BDA20-519B-1FB3-C048-55EDCD53B65F}"/>
              </a:ext>
            </a:extLst>
          </p:cNvPr>
          <p:cNvSpPr txBox="1">
            <a:spLocks/>
          </p:cNvSpPr>
          <p:nvPr/>
        </p:nvSpPr>
        <p:spPr>
          <a:xfrm>
            <a:off x="3390152" y="335039"/>
            <a:ext cx="1675331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Assets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7EED56-1D11-8D16-B607-E3FFB60B3C05}"/>
              </a:ext>
            </a:extLst>
          </p:cNvPr>
          <p:cNvSpPr txBox="1">
            <a:spLocks/>
          </p:cNvSpPr>
          <p:nvPr/>
        </p:nvSpPr>
        <p:spPr>
          <a:xfrm>
            <a:off x="4960791" y="335039"/>
            <a:ext cx="314853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Management 2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C5C0997-0D5B-92E8-3161-7B32847C8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793" y="1302056"/>
            <a:ext cx="11101557" cy="4684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8043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881DF4-C729-E42F-C4C6-930C37912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E389AE-373B-CF50-1766-6B1167355E83}"/>
              </a:ext>
            </a:extLst>
          </p:cNvPr>
          <p:cNvCxnSpPr>
            <a:cxnSpLocks/>
          </p:cNvCxnSpPr>
          <p:nvPr/>
        </p:nvCxnSpPr>
        <p:spPr>
          <a:xfrm>
            <a:off x="391886" y="7302196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FDDE81D3-37F8-A190-1AEF-CF587B0C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9147" y="532345"/>
            <a:ext cx="5180533" cy="706964"/>
          </a:xfrm>
        </p:spPr>
        <p:txBody>
          <a:bodyPr>
            <a:noAutofit/>
          </a:bodyPr>
          <a:lstStyle/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Fifth</a:t>
            </a:r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87C3EA2-26C5-32AA-3A1F-25F10721629B}"/>
              </a:ext>
            </a:extLst>
          </p:cNvPr>
          <p:cNvSpPr txBox="1">
            <a:spLocks/>
          </p:cNvSpPr>
          <p:nvPr/>
        </p:nvSpPr>
        <p:spPr>
          <a:xfrm>
            <a:off x="3268860" y="2085676"/>
            <a:ext cx="547082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Fixed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C032809-42D7-CD99-179F-3F5A83443FBC}"/>
              </a:ext>
            </a:extLst>
          </p:cNvPr>
          <p:cNvSpPr txBox="1">
            <a:spLocks/>
          </p:cNvSpPr>
          <p:nvPr/>
        </p:nvSpPr>
        <p:spPr>
          <a:xfrm>
            <a:off x="2806486" y="3748920"/>
            <a:ext cx="6685857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Assets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CFB0809-ADDF-D804-3113-95F0A6FA5839}"/>
              </a:ext>
            </a:extLst>
          </p:cNvPr>
          <p:cNvSpPr txBox="1">
            <a:spLocks/>
          </p:cNvSpPr>
          <p:nvPr/>
        </p:nvSpPr>
        <p:spPr>
          <a:xfrm>
            <a:off x="20411" y="5316914"/>
            <a:ext cx="1233351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 3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31BE989-72D7-A8E5-C803-986673A17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1948" y="7802880"/>
            <a:ext cx="5786693" cy="460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C3EBD0B-23E9-BCE9-61DB-7B3B34FC3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886" y="7802880"/>
            <a:ext cx="5557998" cy="460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6540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8939ED-A767-467A-0EC3-2FE1A38C6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5FB616-B8AB-58F3-2A3D-A1B9D903E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54" y="335039"/>
            <a:ext cx="1523999" cy="706964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Fifth: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B684F7-1D5C-4CE8-ED25-7A181E0E6FE5}"/>
              </a:ext>
            </a:extLst>
          </p:cNvPr>
          <p:cNvCxnSpPr>
            <a:cxnSpLocks/>
          </p:cNvCxnSpPr>
          <p:nvPr/>
        </p:nvCxnSpPr>
        <p:spPr>
          <a:xfrm>
            <a:off x="195943" y="988482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620A465B-CE60-C076-EEAD-5ED09E9386A4}"/>
              </a:ext>
            </a:extLst>
          </p:cNvPr>
          <p:cNvSpPr txBox="1">
            <a:spLocks/>
          </p:cNvSpPr>
          <p:nvPr/>
        </p:nvSpPr>
        <p:spPr>
          <a:xfrm>
            <a:off x="1866153" y="335039"/>
            <a:ext cx="15240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Fixed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186B6-43C5-45CC-97F5-98012D944A5E}"/>
              </a:ext>
            </a:extLst>
          </p:cNvPr>
          <p:cNvSpPr txBox="1">
            <a:spLocks/>
          </p:cNvSpPr>
          <p:nvPr/>
        </p:nvSpPr>
        <p:spPr>
          <a:xfrm>
            <a:off x="3390152" y="335039"/>
            <a:ext cx="1675331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Assets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C78F67-6555-79E2-F6E6-1D18AD3B1B3F}"/>
              </a:ext>
            </a:extLst>
          </p:cNvPr>
          <p:cNvSpPr txBox="1">
            <a:spLocks/>
          </p:cNvSpPr>
          <p:nvPr/>
        </p:nvSpPr>
        <p:spPr>
          <a:xfrm>
            <a:off x="4960791" y="335039"/>
            <a:ext cx="314853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Management 3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29A84BC-5D56-53E4-54CC-FDBCB7F61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2216" y="1268730"/>
            <a:ext cx="5786693" cy="460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9EB8C88-9D89-6738-B01C-BD26D77F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154" y="1268730"/>
            <a:ext cx="5557998" cy="460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07232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B0785B-A146-37EB-8578-B0E9C0B90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765CA3-79AA-4849-A216-B772770F3B75}"/>
              </a:ext>
            </a:extLst>
          </p:cNvPr>
          <p:cNvCxnSpPr>
            <a:cxnSpLocks/>
          </p:cNvCxnSpPr>
          <p:nvPr/>
        </p:nvCxnSpPr>
        <p:spPr>
          <a:xfrm>
            <a:off x="-32291" y="7321246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1F6BBD7-C884-C54E-5DFA-CBF1F8F00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9147" y="532345"/>
            <a:ext cx="5180533" cy="706964"/>
          </a:xfrm>
        </p:spPr>
        <p:txBody>
          <a:bodyPr>
            <a:noAutofit/>
          </a:bodyPr>
          <a:lstStyle/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Fifth</a:t>
            </a:r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61C479-698B-7117-6FAF-7CE2CC4279E5}"/>
              </a:ext>
            </a:extLst>
          </p:cNvPr>
          <p:cNvSpPr txBox="1">
            <a:spLocks/>
          </p:cNvSpPr>
          <p:nvPr/>
        </p:nvSpPr>
        <p:spPr>
          <a:xfrm>
            <a:off x="3268860" y="2085676"/>
            <a:ext cx="547082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Fixed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8E8408-22AE-5893-818D-23146F3C1F43}"/>
              </a:ext>
            </a:extLst>
          </p:cNvPr>
          <p:cNvSpPr txBox="1">
            <a:spLocks/>
          </p:cNvSpPr>
          <p:nvPr/>
        </p:nvSpPr>
        <p:spPr>
          <a:xfrm>
            <a:off x="2806486" y="3748920"/>
            <a:ext cx="6685857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Assets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F8D5685-34AE-F8EC-A0BD-15269541CE31}"/>
              </a:ext>
            </a:extLst>
          </p:cNvPr>
          <p:cNvSpPr txBox="1">
            <a:spLocks/>
          </p:cNvSpPr>
          <p:nvPr/>
        </p:nvSpPr>
        <p:spPr>
          <a:xfrm>
            <a:off x="-141515" y="5316914"/>
            <a:ext cx="1241923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 4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B9382-C392-3D68-8B5C-8E362528A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1073" y="9014012"/>
            <a:ext cx="5671377" cy="3609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E66960-C711-44BD-2508-27FAC02A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336" y="9014011"/>
            <a:ext cx="5785430" cy="360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D7EB88-275E-9827-DEA5-321D2DF90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47" y="7726161"/>
            <a:ext cx="11653903" cy="10580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accountant activates and starts depreciation for assets issued from the warehouse based on the warehouse release notes.</a:t>
            </a:r>
          </a:p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0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605510-B31A-88DE-7BE2-F2ACD3A21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11FC69-B571-7302-D3A9-AA5892230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54" y="335039"/>
            <a:ext cx="1523999" cy="706964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Fifth: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28377-3910-DFBF-33F5-2EF8CAA4D598}"/>
              </a:ext>
            </a:extLst>
          </p:cNvPr>
          <p:cNvCxnSpPr>
            <a:cxnSpLocks/>
          </p:cNvCxnSpPr>
          <p:nvPr/>
        </p:nvCxnSpPr>
        <p:spPr>
          <a:xfrm>
            <a:off x="195943" y="988482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588F6274-5346-DF2C-C267-1865166F27F2}"/>
              </a:ext>
            </a:extLst>
          </p:cNvPr>
          <p:cNvSpPr txBox="1">
            <a:spLocks/>
          </p:cNvSpPr>
          <p:nvPr/>
        </p:nvSpPr>
        <p:spPr>
          <a:xfrm>
            <a:off x="1866153" y="335039"/>
            <a:ext cx="15240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Fixed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0CB884-D807-B46F-A267-D30194776BB9}"/>
              </a:ext>
            </a:extLst>
          </p:cNvPr>
          <p:cNvSpPr txBox="1">
            <a:spLocks/>
          </p:cNvSpPr>
          <p:nvPr/>
        </p:nvSpPr>
        <p:spPr>
          <a:xfrm>
            <a:off x="3390152" y="335039"/>
            <a:ext cx="1675331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Assets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08588B-9498-FB86-7F80-FA33F44F4DF4}"/>
              </a:ext>
            </a:extLst>
          </p:cNvPr>
          <p:cNvSpPr txBox="1">
            <a:spLocks/>
          </p:cNvSpPr>
          <p:nvPr/>
        </p:nvSpPr>
        <p:spPr>
          <a:xfrm>
            <a:off x="4960791" y="335039"/>
            <a:ext cx="314853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Management 4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7A0E3E47-3403-0F66-4528-CA1D20F4C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4680" y="2613212"/>
            <a:ext cx="5671377" cy="3609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F8338E17-A613-72B2-2BE1-431FAB09B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943" y="2613211"/>
            <a:ext cx="5785430" cy="360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E5188D-663C-6C55-C4FB-964D64695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54" y="1325361"/>
            <a:ext cx="11653903" cy="10580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accountant activates and starts depreciation for assets issued from the warehouse based on the warehouse release notes.</a:t>
            </a:r>
          </a:p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8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69D39B-64BB-D68D-6C50-FBE080B35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0B22EA-84EE-229A-8ED5-807D84E7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99657" y="1357243"/>
            <a:ext cx="17591314" cy="706964"/>
          </a:xfrm>
        </p:spPr>
        <p:txBody>
          <a:bodyPr>
            <a:noAutofit/>
          </a:bodyPr>
          <a:lstStyle/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Accounting :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D1D35A-79E4-E535-40AB-81A1E8DFD184}"/>
              </a:ext>
            </a:extLst>
          </p:cNvPr>
          <p:cNvCxnSpPr>
            <a:cxnSpLocks/>
          </p:cNvCxnSpPr>
          <p:nvPr/>
        </p:nvCxnSpPr>
        <p:spPr>
          <a:xfrm>
            <a:off x="391886" y="7302196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B46D9475-7912-4C93-A1EA-26EA065A22DB}"/>
              </a:ext>
            </a:extLst>
          </p:cNvPr>
          <p:cNvSpPr txBox="1">
            <a:spLocks/>
          </p:cNvSpPr>
          <p:nvPr/>
        </p:nvSpPr>
        <p:spPr>
          <a:xfrm>
            <a:off x="0" y="3075518"/>
            <a:ext cx="113792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Chart of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9AB890-C622-3105-51D3-46F94A43D063}"/>
              </a:ext>
            </a:extLst>
          </p:cNvPr>
          <p:cNvSpPr txBox="1">
            <a:spLocks/>
          </p:cNvSpPr>
          <p:nvPr/>
        </p:nvSpPr>
        <p:spPr>
          <a:xfrm>
            <a:off x="2376714" y="4876957"/>
            <a:ext cx="7891236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Accounts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F6A8FA-6430-1571-92FA-969EEA36C97C}"/>
              </a:ext>
            </a:extLst>
          </p:cNvPr>
          <p:cNvSpPr txBox="1">
            <a:spLocks/>
          </p:cNvSpPr>
          <p:nvPr/>
        </p:nvSpPr>
        <p:spPr>
          <a:xfrm>
            <a:off x="429986" y="7988527"/>
            <a:ext cx="11800114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Chart of Accounts was built based on client requirements. </a:t>
            </a:r>
          </a:p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Main account groups were created for structure only, while active sub-accounts are used for transactions in Odoo.</a:t>
            </a:r>
          </a:p>
        </p:txBody>
      </p:sp>
    </p:spTree>
    <p:extLst>
      <p:ext uri="{BB962C8B-B14F-4D97-AF65-F5344CB8AC3E}">
        <p14:creationId xmlns:p14="http://schemas.microsoft.com/office/powerpoint/2010/main" val="130337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0DF09-B12B-D139-8FC3-8CA143C02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905CE3-88F5-0A13-1C24-723830D25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46353"/>
            <a:ext cx="2895600" cy="70696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Accounting</a:t>
            </a:r>
            <a:endParaRPr lang="x-non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F59EC4-EF43-76B4-A04D-4D3A1AB02652}"/>
              </a:ext>
            </a:extLst>
          </p:cNvPr>
          <p:cNvCxnSpPr>
            <a:cxnSpLocks/>
          </p:cNvCxnSpPr>
          <p:nvPr/>
        </p:nvCxnSpPr>
        <p:spPr>
          <a:xfrm>
            <a:off x="195943" y="1046539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627CCDAB-4334-1848-C492-E9F60BED6CB2}"/>
              </a:ext>
            </a:extLst>
          </p:cNvPr>
          <p:cNvSpPr txBox="1">
            <a:spLocks/>
          </p:cNvSpPr>
          <p:nvPr/>
        </p:nvSpPr>
        <p:spPr>
          <a:xfrm>
            <a:off x="2772230" y="242964"/>
            <a:ext cx="24384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 : Chart of</a:t>
            </a: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8F8C24-C93F-D45A-55CA-C9A74F429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2139043"/>
            <a:ext cx="11800114" cy="3416300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Chart of Accounts was built based on client requirements. </a:t>
            </a:r>
          </a:p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Main account groups were created for structure only, while active sub-accounts are used for transactions in </a:t>
            </a:r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Odoo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5E646E-340A-1B80-635B-30FD44D216A6}"/>
              </a:ext>
            </a:extLst>
          </p:cNvPr>
          <p:cNvSpPr txBox="1">
            <a:spLocks/>
          </p:cNvSpPr>
          <p:nvPr/>
        </p:nvSpPr>
        <p:spPr>
          <a:xfrm>
            <a:off x="5138056" y="242964"/>
            <a:ext cx="236582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Accounts</a:t>
            </a:r>
            <a:endParaRPr lang="x-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823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22C6E6-3C16-3032-3F0F-DD728147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B37B65-3C29-2897-2E2F-79DC13AA54C9}"/>
              </a:ext>
            </a:extLst>
          </p:cNvPr>
          <p:cNvCxnSpPr>
            <a:cxnSpLocks/>
          </p:cNvCxnSpPr>
          <p:nvPr/>
        </p:nvCxnSpPr>
        <p:spPr>
          <a:xfrm>
            <a:off x="391886" y="7302196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9A6EBB1-49C9-7FA5-4EF7-D4D22110E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4" y="7588131"/>
            <a:ext cx="11154915" cy="476720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08D1198-2162-385C-52C5-9B63F0208843}"/>
              </a:ext>
            </a:extLst>
          </p:cNvPr>
          <p:cNvSpPr txBox="1">
            <a:spLocks/>
          </p:cNvSpPr>
          <p:nvPr/>
        </p:nvSpPr>
        <p:spPr>
          <a:xfrm>
            <a:off x="1168401" y="1691923"/>
            <a:ext cx="920432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dirty="0">
                <a:solidFill>
                  <a:schemeClr val="bg1"/>
                </a:solidFill>
              </a:rPr>
              <a:t>1</a:t>
            </a:r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15000" dirty="0">
                <a:solidFill>
                  <a:schemeClr val="bg1"/>
                </a:solidFill>
              </a:rPr>
              <a:t> </a:t>
            </a:r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Chart</a:t>
            </a:r>
            <a:r>
              <a:rPr lang="en-US" sz="15000" dirty="0">
                <a:solidFill>
                  <a:schemeClr val="bg1"/>
                </a:solidFill>
              </a:rPr>
              <a:t> of</a:t>
            </a:r>
            <a:endParaRPr lang="x-none" sz="15000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3698D7-89AF-303A-7D34-E6433E8A91F9}"/>
              </a:ext>
            </a:extLst>
          </p:cNvPr>
          <p:cNvSpPr txBox="1">
            <a:spLocks/>
          </p:cNvSpPr>
          <p:nvPr/>
        </p:nvSpPr>
        <p:spPr>
          <a:xfrm>
            <a:off x="1753056" y="3060253"/>
            <a:ext cx="853394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Accounts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5E235B1-F70E-B7AD-65E7-3E35986C936B}"/>
              </a:ext>
            </a:extLst>
          </p:cNvPr>
          <p:cNvSpPr txBox="1">
            <a:spLocks/>
          </p:cNvSpPr>
          <p:nvPr/>
        </p:nvSpPr>
        <p:spPr>
          <a:xfrm>
            <a:off x="1832882" y="4590508"/>
            <a:ext cx="9006568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Levels</a:t>
            </a:r>
            <a:r>
              <a:rPr lang="en-US" sz="15000" dirty="0">
                <a:solidFill>
                  <a:schemeClr val="bg1"/>
                </a:solidFill>
              </a:rPr>
              <a:t>:</a:t>
            </a:r>
            <a:endParaRPr lang="x-none" sz="1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3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AD937E-8CD4-C01A-AB0E-89BFD7678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643521-6B7E-A229-A645-DE6F7C750DC5}"/>
              </a:ext>
            </a:extLst>
          </p:cNvPr>
          <p:cNvCxnSpPr>
            <a:cxnSpLocks/>
          </p:cNvCxnSpPr>
          <p:nvPr/>
        </p:nvCxnSpPr>
        <p:spPr>
          <a:xfrm>
            <a:off x="195943" y="1046539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7DE6E693-6EBE-722F-F01A-F60918B4DC8C}"/>
              </a:ext>
            </a:extLst>
          </p:cNvPr>
          <p:cNvSpPr txBox="1">
            <a:spLocks/>
          </p:cNvSpPr>
          <p:nvPr/>
        </p:nvSpPr>
        <p:spPr>
          <a:xfrm>
            <a:off x="195944" y="255008"/>
            <a:ext cx="2677886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Chart of</a:t>
            </a:r>
            <a:endParaRPr lang="x-none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4A73C8-5073-B478-7AF8-2765ACD9C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18" y="1215674"/>
            <a:ext cx="11154915" cy="476720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B55CC5F-99FB-9219-5A06-12789C76EA23}"/>
              </a:ext>
            </a:extLst>
          </p:cNvPr>
          <p:cNvSpPr txBox="1">
            <a:spLocks/>
          </p:cNvSpPr>
          <p:nvPr/>
        </p:nvSpPr>
        <p:spPr>
          <a:xfrm>
            <a:off x="2873831" y="248759"/>
            <a:ext cx="23077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Accounts</a:t>
            </a: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4730626-5636-6F81-4926-2F3CD4CC5473}"/>
              </a:ext>
            </a:extLst>
          </p:cNvPr>
          <p:cNvSpPr txBox="1">
            <a:spLocks/>
          </p:cNvSpPr>
          <p:nvPr/>
        </p:nvSpPr>
        <p:spPr>
          <a:xfrm>
            <a:off x="5181601" y="248759"/>
            <a:ext cx="172719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Levels:</a:t>
            </a:r>
            <a:endParaRPr lang="x-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41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D592FB-5F7D-2BC7-3942-6F74D191E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12712B-7AD2-55DD-FCD9-72E74ACE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914" y="3830261"/>
            <a:ext cx="10334172" cy="706964"/>
          </a:xfrm>
        </p:spPr>
        <p:txBody>
          <a:bodyPr>
            <a:noAutofit/>
          </a:bodyPr>
          <a:lstStyle/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BBB52-06B7-D24E-4464-5DB9FACA4049}"/>
              </a:ext>
            </a:extLst>
          </p:cNvPr>
          <p:cNvCxnSpPr>
            <a:cxnSpLocks/>
          </p:cNvCxnSpPr>
          <p:nvPr/>
        </p:nvCxnSpPr>
        <p:spPr>
          <a:xfrm>
            <a:off x="195943" y="7265911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17CF8B-4785-880B-046A-33444C7EF7FE}"/>
              </a:ext>
            </a:extLst>
          </p:cNvPr>
          <p:cNvSpPr txBox="1">
            <a:spLocks/>
          </p:cNvSpPr>
          <p:nvPr/>
        </p:nvSpPr>
        <p:spPr>
          <a:xfrm>
            <a:off x="-1080246" y="8354860"/>
            <a:ext cx="8825659" cy="806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Discussed expectations for the new system (Odoo V18 ERP) to improve efficiency and ease of work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  <a:p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03EA1-2AB7-1E87-7672-A7E102F28603}"/>
              </a:ext>
            </a:extLst>
          </p:cNvPr>
          <p:cNvSpPr txBox="1">
            <a:spLocks/>
          </p:cNvSpPr>
          <p:nvPr/>
        </p:nvSpPr>
        <p:spPr>
          <a:xfrm>
            <a:off x="3869125" y="7669196"/>
            <a:ext cx="8825659" cy="806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defPPr>
              <a:defRPr lang="en-US"/>
            </a:defPPr>
            <a:lvl1pPr marL="342900" indent="-3429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b="0" i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Met with each department manager to understand their work and identify common challenges.</a:t>
            </a:r>
            <a:br>
              <a:rPr lang="en-US" dirty="0"/>
            </a:br>
            <a:endParaRPr lang="en-US" dirty="0"/>
          </a:p>
          <a:p>
            <a:endParaRPr lang="x-non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11B611-BA0D-368D-4561-5DB3FEC82451}"/>
              </a:ext>
            </a:extLst>
          </p:cNvPr>
          <p:cNvSpPr txBox="1">
            <a:spLocks/>
          </p:cNvSpPr>
          <p:nvPr/>
        </p:nvSpPr>
        <p:spPr>
          <a:xfrm>
            <a:off x="928914" y="2225341"/>
            <a:ext cx="1033417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Gap</a:t>
            </a:r>
            <a:endParaRPr lang="x-none" sz="15000" dirty="0">
              <a:solidFill>
                <a:schemeClr val="bg1">
                  <a:lumMod val="9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79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9190D-DA14-DE2E-F2CA-4BD56E557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37CBF8-C21C-D27F-3165-BE896FDBE70D}"/>
              </a:ext>
            </a:extLst>
          </p:cNvPr>
          <p:cNvCxnSpPr>
            <a:cxnSpLocks/>
          </p:cNvCxnSpPr>
          <p:nvPr/>
        </p:nvCxnSpPr>
        <p:spPr>
          <a:xfrm>
            <a:off x="195943" y="7302196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282BFAFA-1667-3BFB-A27B-9EADAEC40E81}"/>
              </a:ext>
            </a:extLst>
          </p:cNvPr>
          <p:cNvSpPr txBox="1">
            <a:spLocks/>
          </p:cNvSpPr>
          <p:nvPr/>
        </p:nvSpPr>
        <p:spPr>
          <a:xfrm>
            <a:off x="1854200" y="1691923"/>
            <a:ext cx="909954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dirty="0">
                <a:solidFill>
                  <a:schemeClr val="bg1"/>
                </a:solidFill>
              </a:rPr>
              <a:t>1. </a:t>
            </a:r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Chart</a:t>
            </a:r>
            <a:r>
              <a:rPr lang="en-US" sz="15000" dirty="0">
                <a:solidFill>
                  <a:schemeClr val="bg1"/>
                </a:solidFill>
              </a:rPr>
              <a:t> of</a:t>
            </a:r>
            <a:endParaRPr lang="x-none" sz="15000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36FF6-5031-A367-2239-07DA1A5CDC06}"/>
              </a:ext>
            </a:extLst>
          </p:cNvPr>
          <p:cNvSpPr txBox="1">
            <a:spLocks/>
          </p:cNvSpPr>
          <p:nvPr/>
        </p:nvSpPr>
        <p:spPr>
          <a:xfrm>
            <a:off x="2429331" y="2965003"/>
            <a:ext cx="800054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Accounts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80C2367-4F86-7EEF-7C17-5490BB8424D8}"/>
              </a:ext>
            </a:extLst>
          </p:cNvPr>
          <p:cNvSpPr txBox="1">
            <a:spLocks/>
          </p:cNvSpPr>
          <p:nvPr/>
        </p:nvSpPr>
        <p:spPr>
          <a:xfrm>
            <a:off x="2051957" y="4238083"/>
            <a:ext cx="8479968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Levels</a:t>
            </a:r>
            <a:r>
              <a:rPr lang="en-US" sz="15000" dirty="0">
                <a:solidFill>
                  <a:schemeClr val="bg1"/>
                </a:solidFill>
              </a:rPr>
              <a:t>:</a:t>
            </a:r>
            <a:endParaRPr lang="x-none" sz="150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6AAD52-4104-472A-C2C7-87CCC01A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09" y="9535862"/>
            <a:ext cx="11337984" cy="29692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443E93-4F71-6740-3967-E3F6582B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07" y="7633021"/>
            <a:ext cx="11337985" cy="160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C3FBC9-731E-F6A3-07AC-45B122FE2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F5A6C6-282B-923B-A160-BE62E9C47A87}"/>
              </a:ext>
            </a:extLst>
          </p:cNvPr>
          <p:cNvCxnSpPr>
            <a:cxnSpLocks/>
          </p:cNvCxnSpPr>
          <p:nvPr/>
        </p:nvCxnSpPr>
        <p:spPr>
          <a:xfrm>
            <a:off x="195943" y="1046539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DE03434-2C59-D704-DA4A-2328607FCA51}"/>
              </a:ext>
            </a:extLst>
          </p:cNvPr>
          <p:cNvSpPr txBox="1">
            <a:spLocks/>
          </p:cNvSpPr>
          <p:nvPr/>
        </p:nvSpPr>
        <p:spPr>
          <a:xfrm>
            <a:off x="195944" y="255008"/>
            <a:ext cx="2677886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Chart of</a:t>
            </a: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36E4CB-4D5D-5C7A-8BE0-EB81DA34FF26}"/>
              </a:ext>
            </a:extLst>
          </p:cNvPr>
          <p:cNvSpPr txBox="1">
            <a:spLocks/>
          </p:cNvSpPr>
          <p:nvPr/>
        </p:nvSpPr>
        <p:spPr>
          <a:xfrm>
            <a:off x="2873831" y="248759"/>
            <a:ext cx="23077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Accounts</a:t>
            </a: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DAFF89C-E65D-4419-F99C-03F084200FCB}"/>
              </a:ext>
            </a:extLst>
          </p:cNvPr>
          <p:cNvSpPr txBox="1">
            <a:spLocks/>
          </p:cNvSpPr>
          <p:nvPr/>
        </p:nvSpPr>
        <p:spPr>
          <a:xfrm>
            <a:off x="5181601" y="248759"/>
            <a:ext cx="172719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Levels:</a:t>
            </a:r>
            <a:endParaRPr lang="x-none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07A8ED-7B41-B3D4-2142-363DF9F8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08" y="3164091"/>
            <a:ext cx="11337984" cy="29692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AA0FED-D263-9E97-D2E2-54886FB04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06" y="1261250"/>
            <a:ext cx="11337985" cy="160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60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5A801D-1F37-8844-A4E8-A54EB5802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8826F3-44BE-A660-F72B-1F4D20876DD9}"/>
              </a:ext>
            </a:extLst>
          </p:cNvPr>
          <p:cNvCxnSpPr>
            <a:cxnSpLocks/>
          </p:cNvCxnSpPr>
          <p:nvPr/>
        </p:nvCxnSpPr>
        <p:spPr>
          <a:xfrm>
            <a:off x="195943" y="7316710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27382BC8-9C88-8934-B587-72734ACA07F8}"/>
              </a:ext>
            </a:extLst>
          </p:cNvPr>
          <p:cNvSpPr txBox="1">
            <a:spLocks/>
          </p:cNvSpPr>
          <p:nvPr/>
        </p:nvSpPr>
        <p:spPr>
          <a:xfrm>
            <a:off x="1854201" y="1691923"/>
            <a:ext cx="918527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dirty="0">
                <a:solidFill>
                  <a:schemeClr val="bg1"/>
                </a:solidFill>
              </a:rPr>
              <a:t>1. </a:t>
            </a:r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Chart</a:t>
            </a:r>
            <a:r>
              <a:rPr lang="en-US" sz="15000" dirty="0">
                <a:solidFill>
                  <a:schemeClr val="bg1"/>
                </a:solidFill>
              </a:rPr>
              <a:t> of</a:t>
            </a:r>
            <a:endParaRPr lang="x-none" sz="15000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B3DA420-5B16-77B2-2B2A-A9C1F953787D}"/>
              </a:ext>
            </a:extLst>
          </p:cNvPr>
          <p:cNvSpPr txBox="1">
            <a:spLocks/>
          </p:cNvSpPr>
          <p:nvPr/>
        </p:nvSpPr>
        <p:spPr>
          <a:xfrm>
            <a:off x="2429331" y="2965003"/>
            <a:ext cx="810259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Accounts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F11D8DC-810F-5046-87B0-3288734C0CA4}"/>
              </a:ext>
            </a:extLst>
          </p:cNvPr>
          <p:cNvSpPr txBox="1">
            <a:spLocks/>
          </p:cNvSpPr>
          <p:nvPr/>
        </p:nvSpPr>
        <p:spPr>
          <a:xfrm>
            <a:off x="2051957" y="4238083"/>
            <a:ext cx="8479968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Levels</a:t>
            </a:r>
            <a:r>
              <a:rPr lang="en-US" sz="15000" dirty="0">
                <a:solidFill>
                  <a:schemeClr val="bg1"/>
                </a:solidFill>
              </a:rPr>
              <a:t>:</a:t>
            </a:r>
            <a:endParaRPr lang="x-none" sz="15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582E3-4F62-B46A-A6E5-F8B94CA58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8" y="7578306"/>
            <a:ext cx="11496136" cy="2747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5488A8-23A7-590A-0B1A-2241B2320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6" y="10325819"/>
            <a:ext cx="11496137" cy="22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3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8C65A3-E3E9-2D59-3E8B-28BA0674E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438A76-E19A-977D-C340-FB07715E3ABF}"/>
              </a:ext>
            </a:extLst>
          </p:cNvPr>
          <p:cNvCxnSpPr>
            <a:cxnSpLocks/>
          </p:cNvCxnSpPr>
          <p:nvPr/>
        </p:nvCxnSpPr>
        <p:spPr>
          <a:xfrm>
            <a:off x="195943" y="1046539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84E0FD5-C2B6-10E2-1FCF-0C24F70126F6}"/>
              </a:ext>
            </a:extLst>
          </p:cNvPr>
          <p:cNvSpPr txBox="1">
            <a:spLocks/>
          </p:cNvSpPr>
          <p:nvPr/>
        </p:nvSpPr>
        <p:spPr>
          <a:xfrm>
            <a:off x="195944" y="255008"/>
            <a:ext cx="2677886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Chart of</a:t>
            </a: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29811A3-D39D-1C93-0D84-17529F4A20D6}"/>
              </a:ext>
            </a:extLst>
          </p:cNvPr>
          <p:cNvSpPr txBox="1">
            <a:spLocks/>
          </p:cNvSpPr>
          <p:nvPr/>
        </p:nvSpPr>
        <p:spPr>
          <a:xfrm>
            <a:off x="2873831" y="248759"/>
            <a:ext cx="23077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Accounts</a:t>
            </a: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960C0A-39A2-DBE6-AFAB-EF87761ABD9A}"/>
              </a:ext>
            </a:extLst>
          </p:cNvPr>
          <p:cNvSpPr txBox="1">
            <a:spLocks/>
          </p:cNvSpPr>
          <p:nvPr/>
        </p:nvSpPr>
        <p:spPr>
          <a:xfrm>
            <a:off x="5181601" y="248759"/>
            <a:ext cx="172719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Levels:</a:t>
            </a:r>
            <a:endParaRPr lang="x-none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3A347-B07B-814C-0581-F22A46930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32" y="1177506"/>
            <a:ext cx="11496136" cy="2747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0BF6F2-228C-8BC9-74B2-FD7C01D15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30" y="3925019"/>
            <a:ext cx="11496137" cy="22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7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108602-728D-4126-268E-A962925F5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98EE95-30C4-D699-FA44-B217F856B912}"/>
              </a:ext>
            </a:extLst>
          </p:cNvPr>
          <p:cNvCxnSpPr>
            <a:cxnSpLocks/>
          </p:cNvCxnSpPr>
          <p:nvPr/>
        </p:nvCxnSpPr>
        <p:spPr>
          <a:xfrm>
            <a:off x="195943" y="7316710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60C676D-15FA-0086-80D6-D2FF129CF1AD}"/>
              </a:ext>
            </a:extLst>
          </p:cNvPr>
          <p:cNvSpPr txBox="1">
            <a:spLocks/>
          </p:cNvSpPr>
          <p:nvPr/>
        </p:nvSpPr>
        <p:spPr>
          <a:xfrm>
            <a:off x="1854201" y="1691923"/>
            <a:ext cx="907097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dirty="0">
                <a:solidFill>
                  <a:schemeClr val="bg1"/>
                </a:solidFill>
              </a:rPr>
              <a:t>1. </a:t>
            </a:r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Chart</a:t>
            </a:r>
            <a:r>
              <a:rPr lang="en-US" sz="15000" dirty="0">
                <a:solidFill>
                  <a:schemeClr val="bg1"/>
                </a:solidFill>
              </a:rPr>
              <a:t> of</a:t>
            </a:r>
            <a:endParaRPr lang="x-none" sz="15000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3E2AF72-02AF-F743-3BBB-81D615067157}"/>
              </a:ext>
            </a:extLst>
          </p:cNvPr>
          <p:cNvSpPr txBox="1">
            <a:spLocks/>
          </p:cNvSpPr>
          <p:nvPr/>
        </p:nvSpPr>
        <p:spPr>
          <a:xfrm>
            <a:off x="2429331" y="2965003"/>
            <a:ext cx="796244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Accounts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59A8187-683C-BF67-A527-2A3BDCE06F75}"/>
              </a:ext>
            </a:extLst>
          </p:cNvPr>
          <p:cNvSpPr txBox="1">
            <a:spLocks/>
          </p:cNvSpPr>
          <p:nvPr/>
        </p:nvSpPr>
        <p:spPr>
          <a:xfrm>
            <a:off x="2051957" y="4504783"/>
            <a:ext cx="8479968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Levels</a:t>
            </a:r>
            <a:r>
              <a:rPr lang="en-US" sz="15000" dirty="0">
                <a:solidFill>
                  <a:schemeClr val="bg1"/>
                </a:solidFill>
              </a:rPr>
              <a:t>:</a:t>
            </a:r>
            <a:endParaRPr lang="x-none" sz="150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4C987F-B058-9621-4509-8064AAC05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6" y="7570062"/>
            <a:ext cx="11197088" cy="16954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60E883-7BAD-523A-1CEE-9367EE3D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6" y="9265552"/>
            <a:ext cx="11197088" cy="333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0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8F0CB6-F479-67DA-6CC2-77445791D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BF052A-F6F4-A94A-5402-80176463FAE7}"/>
              </a:ext>
            </a:extLst>
          </p:cNvPr>
          <p:cNvCxnSpPr>
            <a:cxnSpLocks/>
          </p:cNvCxnSpPr>
          <p:nvPr/>
        </p:nvCxnSpPr>
        <p:spPr>
          <a:xfrm>
            <a:off x="195943" y="1046539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30C03B2A-A347-2763-C1B5-38440B07A76C}"/>
              </a:ext>
            </a:extLst>
          </p:cNvPr>
          <p:cNvSpPr txBox="1">
            <a:spLocks/>
          </p:cNvSpPr>
          <p:nvPr/>
        </p:nvSpPr>
        <p:spPr>
          <a:xfrm>
            <a:off x="195944" y="255008"/>
            <a:ext cx="2677886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Chart of</a:t>
            </a: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676E41C-DB31-51AC-4BF6-55EAD3842FDD}"/>
              </a:ext>
            </a:extLst>
          </p:cNvPr>
          <p:cNvSpPr txBox="1">
            <a:spLocks/>
          </p:cNvSpPr>
          <p:nvPr/>
        </p:nvSpPr>
        <p:spPr>
          <a:xfrm>
            <a:off x="2873831" y="248759"/>
            <a:ext cx="23077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Accounts</a:t>
            </a: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2C18E20-9DD9-CA4C-8F06-DF08F13DFFC9}"/>
              </a:ext>
            </a:extLst>
          </p:cNvPr>
          <p:cNvSpPr txBox="1">
            <a:spLocks/>
          </p:cNvSpPr>
          <p:nvPr/>
        </p:nvSpPr>
        <p:spPr>
          <a:xfrm>
            <a:off x="5181601" y="248759"/>
            <a:ext cx="172719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Levels:</a:t>
            </a:r>
            <a:endParaRPr lang="x-none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A4DC11-7E74-F7AE-F33F-526F91981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6" y="1183776"/>
            <a:ext cx="11197088" cy="16954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98CB27-070A-4429-0636-1B8785EE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6" y="2879266"/>
            <a:ext cx="11197088" cy="333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5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D010FF-0015-970B-C319-6CC71C24F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0E4370-1D4C-13D5-995C-F768DB796A95}"/>
              </a:ext>
            </a:extLst>
          </p:cNvPr>
          <p:cNvCxnSpPr>
            <a:cxnSpLocks/>
          </p:cNvCxnSpPr>
          <p:nvPr/>
        </p:nvCxnSpPr>
        <p:spPr>
          <a:xfrm>
            <a:off x="195943" y="7316710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C797D09F-F15F-47AA-E635-0D690F6DC0CD}"/>
              </a:ext>
            </a:extLst>
          </p:cNvPr>
          <p:cNvSpPr txBox="1">
            <a:spLocks/>
          </p:cNvSpPr>
          <p:nvPr/>
        </p:nvSpPr>
        <p:spPr>
          <a:xfrm>
            <a:off x="2287815" y="2048756"/>
            <a:ext cx="7808685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Accounts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FD079AF-96E5-AD44-C1F7-55CC05D6FA6C}"/>
              </a:ext>
            </a:extLst>
          </p:cNvPr>
          <p:cNvSpPr txBox="1">
            <a:spLocks/>
          </p:cNvSpPr>
          <p:nvPr/>
        </p:nvSpPr>
        <p:spPr>
          <a:xfrm>
            <a:off x="2008414" y="3603465"/>
            <a:ext cx="8479968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Groups</a:t>
            </a:r>
            <a:r>
              <a:rPr lang="en-US" sz="15000" dirty="0">
                <a:solidFill>
                  <a:schemeClr val="bg1"/>
                </a:solidFill>
              </a:rPr>
              <a:t>:</a:t>
            </a:r>
            <a:endParaRPr lang="x-none" sz="15000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29FFAD4-B210-FB8A-2EAA-E605C54ED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7968" y="7697814"/>
            <a:ext cx="6910249" cy="3178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A538B14-B35C-C079-8151-B58AFBA5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1" y="10967277"/>
            <a:ext cx="6970667" cy="236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4586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C8FD27-6C13-62B5-C513-ADAE60E8D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BB7291-D494-6A51-B9FE-39F2D0E51FE3}"/>
              </a:ext>
            </a:extLst>
          </p:cNvPr>
          <p:cNvCxnSpPr>
            <a:cxnSpLocks/>
          </p:cNvCxnSpPr>
          <p:nvPr/>
        </p:nvCxnSpPr>
        <p:spPr>
          <a:xfrm>
            <a:off x="195943" y="1046539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CF16499F-3A69-66EC-BA4A-6701B67558B3}"/>
              </a:ext>
            </a:extLst>
          </p:cNvPr>
          <p:cNvSpPr txBox="1">
            <a:spLocks/>
          </p:cNvSpPr>
          <p:nvPr/>
        </p:nvSpPr>
        <p:spPr>
          <a:xfrm>
            <a:off x="362859" y="248759"/>
            <a:ext cx="23077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Accounts</a:t>
            </a: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9C692F-122E-F8A3-742E-FCEAE6E2698C}"/>
              </a:ext>
            </a:extLst>
          </p:cNvPr>
          <p:cNvSpPr txBox="1">
            <a:spLocks/>
          </p:cNvSpPr>
          <p:nvPr/>
        </p:nvSpPr>
        <p:spPr>
          <a:xfrm>
            <a:off x="2670629" y="248759"/>
            <a:ext cx="21336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Groups:</a:t>
            </a:r>
            <a:endParaRPr lang="x-none" dirty="0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46C01BD-5C87-6F81-5161-45922EB75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943" y="1839676"/>
            <a:ext cx="5766707" cy="366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4004AF4F-3D22-0C82-B822-BFDD2BB55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9350" y="1839676"/>
            <a:ext cx="5766707" cy="366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2917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AE3FFA-51A1-BBCE-3095-591101D61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FCDD11-FC3B-7577-0147-E3BA069E8C9C}"/>
              </a:ext>
            </a:extLst>
          </p:cNvPr>
          <p:cNvCxnSpPr>
            <a:cxnSpLocks/>
          </p:cNvCxnSpPr>
          <p:nvPr/>
        </p:nvCxnSpPr>
        <p:spPr>
          <a:xfrm>
            <a:off x="195943" y="7316710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54F9FCBD-4C18-6831-17FC-22098CD167FB}"/>
              </a:ext>
            </a:extLst>
          </p:cNvPr>
          <p:cNvSpPr txBox="1">
            <a:spLocks/>
          </p:cNvSpPr>
          <p:nvPr/>
        </p:nvSpPr>
        <p:spPr>
          <a:xfrm>
            <a:off x="2008414" y="1934456"/>
            <a:ext cx="8200567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2- Charts</a:t>
            </a:r>
            <a:endParaRPr lang="x-none" sz="15000" dirty="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53F558-7679-068D-22F6-6A839213705D}"/>
              </a:ext>
            </a:extLst>
          </p:cNvPr>
          <p:cNvSpPr txBox="1">
            <a:spLocks/>
          </p:cNvSpPr>
          <p:nvPr/>
        </p:nvSpPr>
        <p:spPr>
          <a:xfrm>
            <a:off x="629738" y="3918619"/>
            <a:ext cx="1136631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of Accounts :</a:t>
            </a:r>
            <a:endParaRPr lang="x-none" sz="15000" dirty="0">
              <a:solidFill>
                <a:schemeClr val="bg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5F79DC7-5B28-E5D0-9BE0-455FDF508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90" y="7781970"/>
            <a:ext cx="5940808" cy="37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5F00466-95AA-E90D-D725-BD5916478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7781970"/>
            <a:ext cx="6024315" cy="37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1966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99F918-1D3C-3A3B-E292-CF4579142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67FC90-B78F-DC01-1C7B-049A219263E0}"/>
              </a:ext>
            </a:extLst>
          </p:cNvPr>
          <p:cNvCxnSpPr>
            <a:cxnSpLocks/>
          </p:cNvCxnSpPr>
          <p:nvPr/>
        </p:nvCxnSpPr>
        <p:spPr>
          <a:xfrm>
            <a:off x="195943" y="1046539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B543C69-C148-4EEE-A6AF-8E82C65007A4}"/>
              </a:ext>
            </a:extLst>
          </p:cNvPr>
          <p:cNvSpPr txBox="1">
            <a:spLocks/>
          </p:cNvSpPr>
          <p:nvPr/>
        </p:nvSpPr>
        <p:spPr>
          <a:xfrm>
            <a:off x="370115" y="339575"/>
            <a:ext cx="2411186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2- Charts</a:t>
            </a:r>
            <a:endParaRPr lang="x-none" sz="4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FB7CEB-2D24-25C0-68B9-E34FFAB0840A}"/>
              </a:ext>
            </a:extLst>
          </p:cNvPr>
          <p:cNvSpPr txBox="1">
            <a:spLocks/>
          </p:cNvSpPr>
          <p:nvPr/>
        </p:nvSpPr>
        <p:spPr>
          <a:xfrm>
            <a:off x="2590801" y="339575"/>
            <a:ext cx="310406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of Accounts :</a:t>
            </a:r>
            <a:endParaRPr lang="x-none" sz="4000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2308B68-822E-0BF1-2822-B658AC4AB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025" y="1762170"/>
            <a:ext cx="5940808" cy="37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B16C955E-42C2-00B6-C177-B0C0B67E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0535" y="1762170"/>
            <a:ext cx="6024315" cy="37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27823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34F59F-BF22-F6C3-FC35-E36794CEAAD8}"/>
              </a:ext>
            </a:extLst>
          </p:cNvPr>
          <p:cNvSpPr txBox="1">
            <a:spLocks/>
          </p:cNvSpPr>
          <p:nvPr/>
        </p:nvSpPr>
        <p:spPr>
          <a:xfrm>
            <a:off x="661470" y="3642509"/>
            <a:ext cx="8825659" cy="806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Discussed expectations for the new system (Odoo V18 ERP) to improve efficiency and ease of work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05BC44-7F53-9D49-17B0-C894C4F8C42A}"/>
              </a:ext>
            </a:extLst>
          </p:cNvPr>
          <p:cNvSpPr txBox="1">
            <a:spLocks/>
          </p:cNvSpPr>
          <p:nvPr/>
        </p:nvSpPr>
        <p:spPr>
          <a:xfrm>
            <a:off x="661470" y="2835939"/>
            <a:ext cx="8825659" cy="806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n-US"/>
            </a:defPPr>
            <a:lvl1pPr marL="342900" indent="-3429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b="0" i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WE Met with each </a:t>
            </a:r>
            <a:r>
              <a:rPr lang="en-US" sz="2400" dirty="0"/>
              <a:t>department</a:t>
            </a:r>
            <a:r>
              <a:rPr lang="en-US" dirty="0"/>
              <a:t> manager to understand their work and identify common challenges.</a:t>
            </a:r>
            <a:br>
              <a:rPr lang="en-US" dirty="0"/>
            </a:br>
            <a:endParaRPr lang="en-US" dirty="0"/>
          </a:p>
          <a:p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130DAB-30B7-6CC3-49C4-5A91218DF82A}"/>
              </a:ext>
            </a:extLst>
          </p:cNvPr>
          <p:cNvCxnSpPr>
            <a:cxnSpLocks/>
          </p:cNvCxnSpPr>
          <p:nvPr/>
        </p:nvCxnSpPr>
        <p:spPr>
          <a:xfrm>
            <a:off x="195943" y="988482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E51D1E7-80D1-9419-6C21-7CBEC1814F25}"/>
              </a:ext>
            </a:extLst>
          </p:cNvPr>
          <p:cNvSpPr txBox="1">
            <a:spLocks/>
          </p:cNvSpPr>
          <p:nvPr/>
        </p:nvSpPr>
        <p:spPr>
          <a:xfrm>
            <a:off x="195942" y="165381"/>
            <a:ext cx="1240971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Gap</a:t>
            </a:r>
            <a:endParaRPr lang="x-none" sz="4000" dirty="0">
              <a:solidFill>
                <a:schemeClr val="bg1">
                  <a:lumMod val="9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E732665-91D4-B24C-3310-4D9DCCE79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13" y="165381"/>
            <a:ext cx="2046515" cy="706964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+mn-lt"/>
                <a:cs typeface="Arial" panose="020B0604020202020204" pitchFamily="34" charset="0"/>
              </a:rPr>
              <a:t>Analysis</a:t>
            </a:r>
            <a:endParaRPr lang="x-none" sz="4000" dirty="0">
              <a:solidFill>
                <a:schemeClr val="bg1">
                  <a:lumMod val="9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33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BA2A04-FCCC-803C-4BAF-4BB9230BD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483547-E417-63E0-E1BE-5152611693A5}"/>
              </a:ext>
            </a:extLst>
          </p:cNvPr>
          <p:cNvCxnSpPr>
            <a:cxnSpLocks/>
          </p:cNvCxnSpPr>
          <p:nvPr/>
        </p:nvCxnSpPr>
        <p:spPr>
          <a:xfrm>
            <a:off x="195943" y="7316710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FECDCE50-DEEF-E281-3830-F08CCFE29F44}"/>
              </a:ext>
            </a:extLst>
          </p:cNvPr>
          <p:cNvSpPr txBox="1">
            <a:spLocks/>
          </p:cNvSpPr>
          <p:nvPr/>
        </p:nvSpPr>
        <p:spPr>
          <a:xfrm>
            <a:off x="708932" y="899698"/>
            <a:ext cx="10774136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Accounting :</a:t>
            </a:r>
            <a:endParaRPr lang="x-none" sz="15000" dirty="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6E973B7-69D9-7846-797E-359A5A45B9D8}"/>
              </a:ext>
            </a:extLst>
          </p:cNvPr>
          <p:cNvSpPr txBox="1">
            <a:spLocks/>
          </p:cNvSpPr>
          <p:nvPr/>
        </p:nvSpPr>
        <p:spPr>
          <a:xfrm>
            <a:off x="3781425" y="2722036"/>
            <a:ext cx="462915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Asset</a:t>
            </a:r>
            <a:endParaRPr lang="x-none" sz="15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2FD94-4EE3-5F1E-C5D5-4A855DC85D13}"/>
              </a:ext>
            </a:extLst>
          </p:cNvPr>
          <p:cNvSpPr txBox="1"/>
          <p:nvPr/>
        </p:nvSpPr>
        <p:spPr>
          <a:xfrm>
            <a:off x="2245178" y="3715162"/>
            <a:ext cx="770164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Creation</a:t>
            </a: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191302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3CBBE2-DDC6-BBB6-C377-6D3F97B05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8A7E47-59B7-6A13-0505-C468E2EBB83E}"/>
              </a:ext>
            </a:extLst>
          </p:cNvPr>
          <p:cNvCxnSpPr>
            <a:cxnSpLocks/>
          </p:cNvCxnSpPr>
          <p:nvPr/>
        </p:nvCxnSpPr>
        <p:spPr>
          <a:xfrm>
            <a:off x="195943" y="1046539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FFC71F1E-585D-894B-2689-125F70444795}"/>
              </a:ext>
            </a:extLst>
          </p:cNvPr>
          <p:cNvSpPr txBox="1">
            <a:spLocks/>
          </p:cNvSpPr>
          <p:nvPr/>
        </p:nvSpPr>
        <p:spPr>
          <a:xfrm>
            <a:off x="195943" y="196494"/>
            <a:ext cx="3158218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Accounting :</a:t>
            </a:r>
            <a:endParaRPr lang="x-none" sz="40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53752-FCA3-6902-96B9-6F51A9371D3A}"/>
              </a:ext>
            </a:extLst>
          </p:cNvPr>
          <p:cNvSpPr txBox="1">
            <a:spLocks/>
          </p:cNvSpPr>
          <p:nvPr/>
        </p:nvSpPr>
        <p:spPr>
          <a:xfrm>
            <a:off x="3133725" y="196494"/>
            <a:ext cx="1356941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Asset</a:t>
            </a:r>
            <a:endParaRPr lang="x-none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945C0-8DC3-97CE-473F-8B15C440BC8B}"/>
              </a:ext>
            </a:extLst>
          </p:cNvPr>
          <p:cNvSpPr txBox="1"/>
          <p:nvPr/>
        </p:nvSpPr>
        <p:spPr>
          <a:xfrm>
            <a:off x="4490666" y="195572"/>
            <a:ext cx="22575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Creation</a:t>
            </a: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1AE35E-2DF5-745A-D3B6-B023B986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10" y="2327497"/>
            <a:ext cx="11432790" cy="41972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2ECF4C-2BBB-B20C-E418-0A20C042401A}"/>
              </a:ext>
            </a:extLst>
          </p:cNvPr>
          <p:cNvSpPr txBox="1">
            <a:spLocks/>
          </p:cNvSpPr>
          <p:nvPr/>
        </p:nvSpPr>
        <p:spPr>
          <a:xfrm>
            <a:off x="419099" y="1198940"/>
            <a:ext cx="10763251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1- </a:t>
            </a: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group of asset accounts was created in the printing press chart of accounts (Fixed Assets), including 7 accounts:</a:t>
            </a:r>
          </a:p>
          <a:p>
            <a:endParaRPr lang="x-none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007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15557-CF06-2515-7C7B-D72E9931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B14649D-AD46-282F-F9AC-F3C777391B67}"/>
              </a:ext>
            </a:extLst>
          </p:cNvPr>
          <p:cNvSpPr txBox="1">
            <a:spLocks/>
          </p:cNvSpPr>
          <p:nvPr/>
        </p:nvSpPr>
        <p:spPr>
          <a:xfrm>
            <a:off x="933450" y="7426600"/>
            <a:ext cx="10191750" cy="648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2- A group of accumulated depreciation accounts was created in the chart of accounts, including 6 accounts:</a:t>
            </a:r>
          </a:p>
          <a:p>
            <a:pPr marL="0" indent="0">
              <a:buFont typeface="Wingdings 3" charset="2"/>
              <a:buNone/>
            </a:pPr>
            <a:endParaRPr lang="x-none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02AA6-4724-432B-0264-67CC316F0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8199814"/>
            <a:ext cx="8955353" cy="20814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801C62-54CB-2353-4C8F-DD14E5046F1A}"/>
              </a:ext>
            </a:extLst>
          </p:cNvPr>
          <p:cNvSpPr/>
          <p:nvPr/>
        </p:nvSpPr>
        <p:spPr>
          <a:xfrm>
            <a:off x="933450" y="10768955"/>
            <a:ext cx="10629434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3- A group of depreciation expense accounts was created for the current accounting period, including 6 accounts: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28858-6577-2547-C232-68F32C45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72" y="11651779"/>
            <a:ext cx="7543589" cy="2156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287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7689C-8E7D-2BC9-5328-4C98836C9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F57321-71A4-D9B8-BA64-DC6C9BEC66ED}"/>
              </a:ext>
            </a:extLst>
          </p:cNvPr>
          <p:cNvSpPr txBox="1">
            <a:spLocks/>
          </p:cNvSpPr>
          <p:nvPr/>
        </p:nvSpPr>
        <p:spPr>
          <a:xfrm>
            <a:off x="104775" y="330475"/>
            <a:ext cx="10191750" cy="648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2- A group of accumulated depreciation accounts was created in the chart of accounts, including 6 accounts:</a:t>
            </a:r>
          </a:p>
          <a:p>
            <a:pPr marL="0" indent="0">
              <a:buFont typeface="Wingdings 3" charset="2"/>
              <a:buNone/>
            </a:pPr>
            <a:endParaRPr lang="x-none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EB349-33A5-D9DE-BC71-7E922B7A5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103689"/>
            <a:ext cx="8955353" cy="20814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F13CA3-2828-4B23-C28F-4308D7B189B2}"/>
              </a:ext>
            </a:extLst>
          </p:cNvPr>
          <p:cNvSpPr/>
          <p:nvPr/>
        </p:nvSpPr>
        <p:spPr>
          <a:xfrm>
            <a:off x="104775" y="3672830"/>
            <a:ext cx="10629434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3- A group of depreciation expense accounts was created for the current accounting period, including 6 accounts: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9D970-A4EA-608C-C7E6-82D8FF0E0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797" y="4555654"/>
            <a:ext cx="7543589" cy="2156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414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E2DF12-F2F4-04C6-C444-C104EAD40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2E43E99-5CD9-7EF7-B0AE-213E5C1D35D5}"/>
              </a:ext>
            </a:extLst>
          </p:cNvPr>
          <p:cNvSpPr txBox="1">
            <a:spLocks/>
          </p:cNvSpPr>
          <p:nvPr/>
        </p:nvSpPr>
        <p:spPr>
          <a:xfrm>
            <a:off x="361950" y="7086600"/>
            <a:ext cx="11468100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4- A special depreciation journal was created (short name: </a:t>
            </a:r>
            <a:r>
              <a:rPr lang="en-US" sz="2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Depr</a:t>
            </a: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):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97378A-FE14-687B-2893-CF5FC9A9DE1A}"/>
              </a:ext>
            </a:extLst>
          </p:cNvPr>
          <p:cNvSpPr txBox="1">
            <a:spLocks/>
          </p:cNvSpPr>
          <p:nvPr/>
        </p:nvSpPr>
        <p:spPr>
          <a:xfrm>
            <a:off x="361950" y="10372726"/>
            <a:ext cx="119253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5- Asset models were created for each account separately based on its depreciation rate, linked to asset accounts, accumulated depreciation accounts, and expense accounts: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 descr="acc4.JPG">
            <a:extLst>
              <a:ext uri="{FF2B5EF4-FFF2-40B4-BE49-F238E27FC236}">
                <a16:creationId xmlns:a16="http://schemas.microsoft.com/office/drawing/2014/main" id="{2891D930-1352-A032-8196-BCED51E278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2153" y="7821432"/>
            <a:ext cx="11083621" cy="2305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 descr="acc5.JPG">
            <a:extLst>
              <a:ext uri="{FF2B5EF4-FFF2-40B4-BE49-F238E27FC236}">
                <a16:creationId xmlns:a16="http://schemas.microsoft.com/office/drawing/2014/main" id="{01A6D97B-B7CD-AE3B-2AD6-23FC25EE423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2153" y="11258550"/>
            <a:ext cx="11083621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26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FA59F8-309D-9629-0889-4D2911B2E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3D0BCD1-2616-0011-07D6-E796EBE8D2B3}"/>
              </a:ext>
            </a:extLst>
          </p:cNvPr>
          <p:cNvSpPr txBox="1">
            <a:spLocks/>
          </p:cNvSpPr>
          <p:nvPr/>
        </p:nvSpPr>
        <p:spPr>
          <a:xfrm>
            <a:off x="104775" y="66675"/>
            <a:ext cx="11468100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4- A special depreciation journal was created (short name: </a:t>
            </a:r>
            <a:r>
              <a:rPr lang="en-US" sz="2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Depr</a:t>
            </a: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):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E403B6-8761-5A23-FB81-850A8E4C1817}"/>
              </a:ext>
            </a:extLst>
          </p:cNvPr>
          <p:cNvSpPr txBox="1">
            <a:spLocks/>
          </p:cNvSpPr>
          <p:nvPr/>
        </p:nvSpPr>
        <p:spPr>
          <a:xfrm>
            <a:off x="104775" y="3352801"/>
            <a:ext cx="119253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5- Asset models were created for each account separately based on its depreciation rate, linked to asset accounts, accumulated depreciation accounts, and expense accounts: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 descr="acc4.JPG">
            <a:extLst>
              <a:ext uri="{FF2B5EF4-FFF2-40B4-BE49-F238E27FC236}">
                <a16:creationId xmlns:a16="http://schemas.microsoft.com/office/drawing/2014/main" id="{11CF6D36-7258-6BC2-2098-F98DFF3179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4978" y="801507"/>
            <a:ext cx="11083621" cy="2305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 descr="acc5.JPG">
            <a:extLst>
              <a:ext uri="{FF2B5EF4-FFF2-40B4-BE49-F238E27FC236}">
                <a16:creationId xmlns:a16="http://schemas.microsoft.com/office/drawing/2014/main" id="{98D9CED5-7D08-EAEE-D6DE-069D5B80E2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4978" y="4238625"/>
            <a:ext cx="11083621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95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5C422D-B3DF-7D14-661D-89862031A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286DFD7F-06BB-2DC5-C420-B0826AB82106}"/>
              </a:ext>
            </a:extLst>
          </p:cNvPr>
          <p:cNvSpPr txBox="1">
            <a:spLocks/>
          </p:cNvSpPr>
          <p:nvPr/>
        </p:nvSpPr>
        <p:spPr>
          <a:xfrm>
            <a:off x="794657" y="2966623"/>
            <a:ext cx="10774136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Inventory</a:t>
            </a:r>
            <a:endParaRPr lang="x-none" sz="15000" dirty="0">
              <a:solidFill>
                <a:schemeClr val="bg1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6B4145-22DE-3277-5790-7BD075D80B25}"/>
              </a:ext>
            </a:extLst>
          </p:cNvPr>
          <p:cNvCxnSpPr>
            <a:cxnSpLocks/>
          </p:cNvCxnSpPr>
          <p:nvPr/>
        </p:nvCxnSpPr>
        <p:spPr>
          <a:xfrm>
            <a:off x="391886" y="7273168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BBAB1-1653-DAE0-2F3D-55DDBF171E1D}"/>
              </a:ext>
            </a:extLst>
          </p:cNvPr>
          <p:cNvSpPr txBox="1">
            <a:spLocks/>
          </p:cNvSpPr>
          <p:nvPr/>
        </p:nvSpPr>
        <p:spPr>
          <a:xfrm>
            <a:off x="636522" y="7687129"/>
            <a:ext cx="8978911" cy="196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 is an integrated ERP system that provides a powerful inventory management module that helps track materials and goods in real time.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module is linked to purchasing, manufacturing, sales, and accounting modules, creating an integrated workflow.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 is based on the principle of "fully automated control of material flow."</a:t>
            </a:r>
            <a:endParaRPr lang="x-none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232219-84E3-0D1F-7F66-BE25E64E5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1" y="9655628"/>
            <a:ext cx="10856071" cy="323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9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7656D9-D5B7-D9C4-2E57-6376D2F5E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767DBF-8531-3845-3636-1BE3E652AD69}"/>
              </a:ext>
            </a:extLst>
          </p:cNvPr>
          <p:cNvCxnSpPr>
            <a:cxnSpLocks/>
          </p:cNvCxnSpPr>
          <p:nvPr/>
        </p:nvCxnSpPr>
        <p:spPr>
          <a:xfrm>
            <a:off x="195943" y="1046539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35312F-F403-E4A7-7E66-27881775189C}"/>
              </a:ext>
            </a:extLst>
          </p:cNvPr>
          <p:cNvSpPr txBox="1">
            <a:spLocks/>
          </p:cNvSpPr>
          <p:nvPr/>
        </p:nvSpPr>
        <p:spPr>
          <a:xfrm>
            <a:off x="440579" y="1460500"/>
            <a:ext cx="8978911" cy="196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 is an integrated ERP system that provides a powerful inventory management module that helps track materials and goods in real time.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module is linked to purchasing, manufacturing, sales, and accounting modules, creating an integrated workflow.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 is based on the principle of "fully automated control of material flow."</a:t>
            </a:r>
            <a:endParaRPr lang="x-none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65C262-FFC0-C355-BB55-2FE797FDB0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8" y="3428999"/>
            <a:ext cx="10856071" cy="323250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7A026BF-7899-3AE6-4E9A-94447337CD90}"/>
              </a:ext>
            </a:extLst>
          </p:cNvPr>
          <p:cNvSpPr txBox="1">
            <a:spLocks/>
          </p:cNvSpPr>
          <p:nvPr/>
        </p:nvSpPr>
        <p:spPr>
          <a:xfrm>
            <a:off x="308429" y="279097"/>
            <a:ext cx="243477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Inventory</a:t>
            </a:r>
            <a:endParaRPr lang="x-non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53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29A784-62B9-1EF0-4C81-E529ED695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9D2BE0-9908-D3FC-C60D-B564E8997BA8}"/>
              </a:ext>
            </a:extLst>
          </p:cNvPr>
          <p:cNvSpPr txBox="1">
            <a:spLocks/>
          </p:cNvSpPr>
          <p:nvPr/>
        </p:nvSpPr>
        <p:spPr bwMode="gray">
          <a:xfrm>
            <a:off x="1510554" y="283875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500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Purchase 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08A323-1275-9F54-2112-040C7DC7F068}"/>
              </a:ext>
            </a:extLst>
          </p:cNvPr>
          <p:cNvCxnSpPr>
            <a:cxnSpLocks/>
          </p:cNvCxnSpPr>
          <p:nvPr/>
        </p:nvCxnSpPr>
        <p:spPr>
          <a:xfrm>
            <a:off x="210455" y="7389282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A64FE35-CCB0-7901-8729-3B18B6CDDC59}"/>
              </a:ext>
            </a:extLst>
          </p:cNvPr>
          <p:cNvSpPr txBox="1">
            <a:spLocks/>
          </p:cNvSpPr>
          <p:nvPr/>
        </p:nvSpPr>
        <p:spPr>
          <a:xfrm>
            <a:off x="210455" y="7777843"/>
            <a:ext cx="11555479" cy="1525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helps companies manage supplier purchases efficiently, from creating purchase requests to receiving and paying bills </a:t>
            </a:r>
            <a:endParaRPr lang="x-none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40E05-AEA5-1227-67BC-4FBAF93C7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55" y="8729788"/>
            <a:ext cx="5798457" cy="4274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0C90E3-9635-ABD1-D09A-5C8AD4F5E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114" y="8729787"/>
            <a:ext cx="5798457" cy="427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5A252D-E2EE-17A1-9071-34FDBCB1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BA0C900-E4F5-8798-E5E8-335261982AC0}"/>
              </a:ext>
            </a:extLst>
          </p:cNvPr>
          <p:cNvCxnSpPr>
            <a:cxnSpLocks/>
          </p:cNvCxnSpPr>
          <p:nvPr/>
        </p:nvCxnSpPr>
        <p:spPr>
          <a:xfrm>
            <a:off x="195943" y="1046539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12A220C4-C030-A012-A01A-4CD4962BA3EF}"/>
              </a:ext>
            </a:extLst>
          </p:cNvPr>
          <p:cNvSpPr txBox="1">
            <a:spLocks/>
          </p:cNvSpPr>
          <p:nvPr/>
        </p:nvSpPr>
        <p:spPr bwMode="gray">
          <a:xfrm>
            <a:off x="195944" y="196498"/>
            <a:ext cx="20828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Purchase </a:t>
            </a:r>
            <a:endParaRPr lang="x-none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2605AC-B3BB-1493-C49A-FB689542D923}"/>
              </a:ext>
            </a:extLst>
          </p:cNvPr>
          <p:cNvSpPr txBox="1">
            <a:spLocks/>
          </p:cNvSpPr>
          <p:nvPr/>
        </p:nvSpPr>
        <p:spPr>
          <a:xfrm>
            <a:off x="195943" y="1435100"/>
            <a:ext cx="11555479" cy="1525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helps companies manage supplier purchases efficiently, from creating purchase requests to receiving and paying bills </a:t>
            </a:r>
            <a:endParaRPr lang="x-none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AC694E-02C1-366E-DEC2-16D9A30B2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2387045"/>
            <a:ext cx="5798457" cy="4274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1E05A4-2770-ABF2-8040-C401617F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2" y="2387044"/>
            <a:ext cx="5798457" cy="427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54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9E0268-CFB9-CAAF-699C-E1157E6E7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788E28-DE9B-D6A6-3685-27DEC1C49B68}"/>
              </a:ext>
            </a:extLst>
          </p:cNvPr>
          <p:cNvCxnSpPr>
            <a:cxnSpLocks/>
          </p:cNvCxnSpPr>
          <p:nvPr/>
        </p:nvCxnSpPr>
        <p:spPr>
          <a:xfrm>
            <a:off x="0" y="7200596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6BB173-9873-3B4C-10AB-B75CC3E70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3276" y="7377296"/>
            <a:ext cx="8825659" cy="1102333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Manual item placement leads to misplacement and stock inaccuracies.</a:t>
            </a:r>
          </a:p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Proposed Solution: Activate </a:t>
            </a:r>
            <a:r>
              <a:rPr lang="en-US" sz="2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Putaway</a:t>
            </a: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Rules in </a:t>
            </a:r>
            <a:r>
              <a:rPr lang="en-US" sz="2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Odoo</a:t>
            </a: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to automatically direct received items to their designated storage locations.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C5590B-CACE-F12F-B003-4FF31CE9899F}"/>
              </a:ext>
            </a:extLst>
          </p:cNvPr>
          <p:cNvSpPr txBox="1">
            <a:spLocks/>
          </p:cNvSpPr>
          <p:nvPr/>
        </p:nvSpPr>
        <p:spPr>
          <a:xfrm>
            <a:off x="2798246" y="1425980"/>
            <a:ext cx="6595507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FIRST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833C7B-ED68-4C1B-AE69-4C3A5EAD0DDB}"/>
              </a:ext>
            </a:extLst>
          </p:cNvPr>
          <p:cNvSpPr txBox="1">
            <a:spLocks/>
          </p:cNvSpPr>
          <p:nvPr/>
        </p:nvSpPr>
        <p:spPr>
          <a:xfrm>
            <a:off x="1799771" y="2798966"/>
            <a:ext cx="949265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Warehouse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76B1FD-C622-83D0-BCBD-E1B9138EF80C}"/>
              </a:ext>
            </a:extLst>
          </p:cNvPr>
          <p:cNvSpPr txBox="1">
            <a:spLocks/>
          </p:cNvSpPr>
          <p:nvPr/>
        </p:nvSpPr>
        <p:spPr>
          <a:xfrm>
            <a:off x="899576" y="4171952"/>
            <a:ext cx="1098762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02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D0D1BE-F1CB-6444-92C1-D5CFF58A0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A1D2D1-7311-52CA-BA5E-07C9F3CAEF90}"/>
              </a:ext>
            </a:extLst>
          </p:cNvPr>
          <p:cNvSpPr txBox="1">
            <a:spLocks/>
          </p:cNvSpPr>
          <p:nvPr/>
        </p:nvSpPr>
        <p:spPr bwMode="gray">
          <a:xfrm>
            <a:off x="1510554" y="283875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Sales 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3E61FD-25FB-570D-DB23-77B295B9F4E2}"/>
              </a:ext>
            </a:extLst>
          </p:cNvPr>
          <p:cNvCxnSpPr>
            <a:cxnSpLocks/>
          </p:cNvCxnSpPr>
          <p:nvPr/>
        </p:nvCxnSpPr>
        <p:spPr>
          <a:xfrm>
            <a:off x="210455" y="7389282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4AAF6B-7F01-B19F-0AA4-6B874BECAD9E}"/>
              </a:ext>
            </a:extLst>
          </p:cNvPr>
          <p:cNvSpPr txBox="1">
            <a:spLocks/>
          </p:cNvSpPr>
          <p:nvPr/>
        </p:nvSpPr>
        <p:spPr>
          <a:xfrm>
            <a:off x="0" y="7655732"/>
            <a:ext cx="11448179" cy="1814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 to the Sales App in Odoo</a:t>
            </a:r>
          </a:p>
          <a:p>
            <a:pPr marL="0">
              <a:buFont typeface="Wingdings 3" charset="2"/>
              <a:buNone/>
            </a:pP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>
              <a:buFont typeface="Wingdings 3" charset="2"/>
              <a:buNone/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Sales app in Odoo is a powerful tool for managing the entire sales process, from quotations to invoices. It offers an easy-to-use interface and a set of features designed to streamline the sales process and enhance efficiency.</a:t>
            </a:r>
            <a:endParaRPr lang="x-none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E8B3E3-F003-37B5-3592-2B4303A47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6" y="9427030"/>
            <a:ext cx="11644122" cy="35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9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A623EA-54E9-82A5-10DD-52E398A95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940A60-3E16-2B17-9312-206CCDD0BC68}"/>
              </a:ext>
            </a:extLst>
          </p:cNvPr>
          <p:cNvCxnSpPr>
            <a:cxnSpLocks/>
          </p:cNvCxnSpPr>
          <p:nvPr/>
        </p:nvCxnSpPr>
        <p:spPr>
          <a:xfrm>
            <a:off x="195943" y="1046539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69F8DEA-A9B7-A496-8327-50460704D0B5}"/>
              </a:ext>
            </a:extLst>
          </p:cNvPr>
          <p:cNvSpPr txBox="1">
            <a:spLocks/>
          </p:cNvSpPr>
          <p:nvPr/>
        </p:nvSpPr>
        <p:spPr bwMode="gray">
          <a:xfrm>
            <a:off x="195944" y="196498"/>
            <a:ext cx="20828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Sales </a:t>
            </a:r>
            <a:endParaRPr lang="x-none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58E06-AAA4-07CA-2BE9-58FDC2520EC8}"/>
              </a:ext>
            </a:extLst>
          </p:cNvPr>
          <p:cNvSpPr txBox="1">
            <a:spLocks/>
          </p:cNvSpPr>
          <p:nvPr/>
        </p:nvSpPr>
        <p:spPr>
          <a:xfrm>
            <a:off x="195943" y="1189618"/>
            <a:ext cx="11448179" cy="1814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 to the Sales App in Odoo</a:t>
            </a:r>
          </a:p>
          <a:p>
            <a:pPr marL="0">
              <a:buFont typeface="Wingdings 3" charset="2"/>
              <a:buNone/>
            </a:pP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>
              <a:buFont typeface="Wingdings 3" charset="2"/>
              <a:buNone/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Sales app in Odoo is a powerful tool for managing the entire sales process, from quotations to invoices. It offers an easy-to-use interface and a set of features designed to streamline the sales process and enhance efficiency.</a:t>
            </a:r>
            <a:endParaRPr lang="x-none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E8ED0-F649-4479-DAE0-290B83366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39" y="2960916"/>
            <a:ext cx="11644122" cy="35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8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F702CC-64BF-368B-0661-59293EC3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17B04DF-E114-E667-7581-ADE37E331CCB}"/>
              </a:ext>
            </a:extLst>
          </p:cNvPr>
          <p:cNvSpPr txBox="1">
            <a:spLocks/>
          </p:cNvSpPr>
          <p:nvPr/>
        </p:nvSpPr>
        <p:spPr bwMode="gray">
          <a:xfrm>
            <a:off x="0" y="2853268"/>
            <a:ext cx="1194418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Manufacturing</a:t>
            </a:r>
            <a:endParaRPr lang="x-none" sz="150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C18B23-1CEF-3EB1-9FCD-62C6B54EA64B}"/>
              </a:ext>
            </a:extLst>
          </p:cNvPr>
          <p:cNvCxnSpPr>
            <a:cxnSpLocks/>
          </p:cNvCxnSpPr>
          <p:nvPr/>
        </p:nvCxnSpPr>
        <p:spPr>
          <a:xfrm>
            <a:off x="210455" y="7389282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40888B-9087-D807-CD07-153182E40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2" y="7802033"/>
            <a:ext cx="11800114" cy="34163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It was used to organize production operations.</a:t>
            </a:r>
          </a:p>
          <a:p>
            <a:r>
              <a:rPr lang="en-US" dirty="0">
                <a:solidFill>
                  <a:schemeClr val="bg1"/>
                </a:solidFill>
              </a:rPr>
              <a:t>Coordination was done with production and quality engineers to define raw material usage for each product based on customer orders.</a:t>
            </a:r>
          </a:p>
          <a:p>
            <a:r>
              <a:rPr lang="en-US" dirty="0">
                <a:solidFill>
                  <a:schemeClr val="bg1"/>
                </a:solidFill>
              </a:rPr>
              <a:t>Calculations were made in Excel, and the results were added to </a:t>
            </a:r>
            <a:r>
              <a:rPr lang="en-US" dirty="0" err="1">
                <a:solidFill>
                  <a:schemeClr val="bg1"/>
                </a:solidFill>
              </a:rPr>
              <a:t>Odoo</a:t>
            </a:r>
            <a:r>
              <a:rPr lang="en-US" dirty="0">
                <a:solidFill>
                  <a:schemeClr val="bg1"/>
                </a:solidFill>
              </a:rPr>
              <a:t> as Bills of Materials (BOMs) to ensure production accuracy.</a:t>
            </a:r>
          </a:p>
          <a:p>
            <a:pP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26C9F3-1DAB-E568-19FB-F637B5F43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31" y="10022642"/>
            <a:ext cx="12192000" cy="328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4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89BB92-2885-F9E2-1A7C-CBD0F485C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66540D-28F6-40C2-EA44-2CA269BB7480}"/>
              </a:ext>
            </a:extLst>
          </p:cNvPr>
          <p:cNvCxnSpPr>
            <a:cxnSpLocks/>
          </p:cNvCxnSpPr>
          <p:nvPr/>
        </p:nvCxnSpPr>
        <p:spPr>
          <a:xfrm>
            <a:off x="195943" y="1046539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AC3A039A-C846-C5C8-FAE2-DF241C1F71C5}"/>
              </a:ext>
            </a:extLst>
          </p:cNvPr>
          <p:cNvSpPr txBox="1">
            <a:spLocks/>
          </p:cNvSpPr>
          <p:nvPr/>
        </p:nvSpPr>
        <p:spPr bwMode="gray">
          <a:xfrm>
            <a:off x="195943" y="196498"/>
            <a:ext cx="3432627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Manufacturing </a:t>
            </a:r>
            <a:endParaRPr lang="x-none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98B81E-E716-A8A7-E905-99FE78282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1349908"/>
            <a:ext cx="11800114" cy="34163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It was used to organize production operations.</a:t>
            </a:r>
          </a:p>
          <a:p>
            <a:r>
              <a:rPr lang="en-US" dirty="0">
                <a:solidFill>
                  <a:schemeClr val="bg1"/>
                </a:solidFill>
              </a:rPr>
              <a:t>Coordination was done with production and quality engineers to define raw material usage for each product based on customer orders.</a:t>
            </a:r>
          </a:p>
          <a:p>
            <a:r>
              <a:rPr lang="en-US" dirty="0">
                <a:solidFill>
                  <a:schemeClr val="bg1"/>
                </a:solidFill>
              </a:rPr>
              <a:t>Calculations were made in Excel, and the results were added to </a:t>
            </a:r>
            <a:r>
              <a:rPr lang="en-US" dirty="0" err="1">
                <a:solidFill>
                  <a:schemeClr val="bg1"/>
                </a:solidFill>
              </a:rPr>
              <a:t>Odoo</a:t>
            </a:r>
            <a:r>
              <a:rPr lang="en-US" dirty="0">
                <a:solidFill>
                  <a:schemeClr val="bg1"/>
                </a:solidFill>
              </a:rPr>
              <a:t> as Bills of Materials (BOMs) to ensure production accuracy.</a:t>
            </a:r>
          </a:p>
          <a:p>
            <a:pP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677769-2992-6640-3593-0CF2498CD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0517"/>
            <a:ext cx="12192000" cy="328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60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2C82F-4163-CB88-4541-5B57E16B8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A01CD0-DDEE-2AFE-D967-700ACF8C3FC0}"/>
              </a:ext>
            </a:extLst>
          </p:cNvPr>
          <p:cNvCxnSpPr>
            <a:cxnSpLocks/>
          </p:cNvCxnSpPr>
          <p:nvPr/>
        </p:nvCxnSpPr>
        <p:spPr>
          <a:xfrm>
            <a:off x="210455" y="7389282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462DC0A-99F5-62E1-8E79-4208831C25CC}"/>
              </a:ext>
            </a:extLst>
          </p:cNvPr>
          <p:cNvSpPr txBox="1">
            <a:spLocks/>
          </p:cNvSpPr>
          <p:nvPr/>
        </p:nvSpPr>
        <p:spPr>
          <a:xfrm>
            <a:off x="527501" y="1051875"/>
            <a:ext cx="10774136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Point</a:t>
            </a:r>
            <a:endParaRPr lang="x-none" sz="15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A65D8D-C2A0-EB85-2949-BE934D7CC072}"/>
              </a:ext>
            </a:extLst>
          </p:cNvPr>
          <p:cNvSpPr txBox="1">
            <a:spLocks/>
          </p:cNvSpPr>
          <p:nvPr/>
        </p:nvSpPr>
        <p:spPr>
          <a:xfrm>
            <a:off x="2906710" y="2722036"/>
            <a:ext cx="640760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of Sale</a:t>
            </a:r>
            <a:endParaRPr lang="x-none" sz="15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041EF-7752-7652-7F20-4F0DB94DEE9F}"/>
              </a:ext>
            </a:extLst>
          </p:cNvPr>
          <p:cNvSpPr txBox="1"/>
          <p:nvPr/>
        </p:nvSpPr>
        <p:spPr>
          <a:xfrm>
            <a:off x="3599994" y="3841750"/>
            <a:ext cx="770164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(POS)</a:t>
            </a: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60571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38D309-7A48-D8B6-6DF2-BC7874BEC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6A0730-D03D-BF56-DAC2-833CEE321E84}"/>
              </a:ext>
            </a:extLst>
          </p:cNvPr>
          <p:cNvCxnSpPr>
            <a:cxnSpLocks/>
          </p:cNvCxnSpPr>
          <p:nvPr/>
        </p:nvCxnSpPr>
        <p:spPr>
          <a:xfrm>
            <a:off x="195943" y="1046539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56964D48-D34A-B102-B60B-E69D3C7C031D}"/>
              </a:ext>
            </a:extLst>
          </p:cNvPr>
          <p:cNvSpPr txBox="1">
            <a:spLocks/>
          </p:cNvSpPr>
          <p:nvPr/>
        </p:nvSpPr>
        <p:spPr>
          <a:xfrm>
            <a:off x="195943" y="173760"/>
            <a:ext cx="1337585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Point</a:t>
            </a:r>
            <a:endParaRPr lang="x-none" sz="400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720FB4-A972-51D8-6956-70200957E1EF}"/>
              </a:ext>
            </a:extLst>
          </p:cNvPr>
          <p:cNvSpPr txBox="1">
            <a:spLocks/>
          </p:cNvSpPr>
          <p:nvPr/>
        </p:nvSpPr>
        <p:spPr>
          <a:xfrm>
            <a:off x="1417413" y="173760"/>
            <a:ext cx="1615525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of Sale</a:t>
            </a:r>
            <a:endParaRPr lang="x-none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5FD097-20F1-1306-FBCE-6CCA5C064DAE}"/>
              </a:ext>
            </a:extLst>
          </p:cNvPr>
          <p:cNvSpPr txBox="1"/>
          <p:nvPr/>
        </p:nvSpPr>
        <p:spPr>
          <a:xfrm>
            <a:off x="3032938" y="172838"/>
            <a:ext cx="19417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(POS)</a:t>
            </a:r>
            <a:endParaRPr lang="en-US" sz="4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23FE3D-F621-B9B1-9DD5-21271EB1026A}"/>
              </a:ext>
            </a:extLst>
          </p:cNvPr>
          <p:cNvSpPr txBox="1">
            <a:spLocks/>
          </p:cNvSpPr>
          <p:nvPr/>
        </p:nvSpPr>
        <p:spPr>
          <a:xfrm>
            <a:off x="322907" y="1212355"/>
            <a:ext cx="11673150" cy="2216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Objective: Streamline sales processes in bookstores while automatically integrating them with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rest of the system (purchasing, inventory, accounting, sales, manufacturing).</a:t>
            </a:r>
          </a:p>
          <a:p>
            <a:r>
              <a:rPr lang="en-US" sz="2000" dirty="0">
                <a:solidFill>
                  <a:schemeClr val="bg1"/>
                </a:solidFill>
              </a:rPr>
              <a:t>Key Features: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Quick sales without the need to manually create an invoice.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Complex sales support (print adjustments during sales, adding additional services)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51061E-3CCC-5210-A01B-357A04920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9258"/>
            <a:ext cx="12192000" cy="354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2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B3F552-2C82-4165-A4E5-91BC4F5E0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607A01-FBCD-83F3-3C84-ECBD5222DCBE}"/>
              </a:ext>
            </a:extLst>
          </p:cNvPr>
          <p:cNvCxnSpPr>
            <a:cxnSpLocks/>
          </p:cNvCxnSpPr>
          <p:nvPr/>
        </p:nvCxnSpPr>
        <p:spPr>
          <a:xfrm>
            <a:off x="210455" y="7389282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E6DA8B7-73D5-6874-C227-940914AC1DDB}"/>
              </a:ext>
            </a:extLst>
          </p:cNvPr>
          <p:cNvSpPr txBox="1">
            <a:spLocks/>
          </p:cNvSpPr>
          <p:nvPr/>
        </p:nvSpPr>
        <p:spPr>
          <a:xfrm>
            <a:off x="542015" y="3075518"/>
            <a:ext cx="10774136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  <a:endParaRPr lang="x-none" sz="150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B3A06E-9AE9-01A5-E0BA-8E3A7CA004F4}"/>
              </a:ext>
            </a:extLst>
          </p:cNvPr>
          <p:cNvSpPr txBox="1">
            <a:spLocks/>
          </p:cNvSpPr>
          <p:nvPr/>
        </p:nvSpPr>
        <p:spPr>
          <a:xfrm>
            <a:off x="859935" y="7579783"/>
            <a:ext cx="11332065" cy="341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600" dirty="0">
                <a:solidFill>
                  <a:schemeClr val="bg1"/>
                </a:solidFill>
              </a:rPr>
              <a:t>this project represents a practical step towards digitizing and efficiently managing printing operations using Odoo. Gaps were analyzed and custom solutions implemented to meet the client's needs. We hope this work serves as a valuable milestone in our professional journey.</a:t>
            </a:r>
          </a:p>
        </p:txBody>
      </p:sp>
    </p:spTree>
    <p:extLst>
      <p:ext uri="{BB962C8B-B14F-4D97-AF65-F5344CB8AC3E}">
        <p14:creationId xmlns:p14="http://schemas.microsoft.com/office/powerpoint/2010/main" val="225949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DE1A71-2DD0-E12B-24D0-1CD7E3163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B959C5-A05F-8269-EAFE-42C772200203}"/>
              </a:ext>
            </a:extLst>
          </p:cNvPr>
          <p:cNvCxnSpPr>
            <a:cxnSpLocks/>
          </p:cNvCxnSpPr>
          <p:nvPr/>
        </p:nvCxnSpPr>
        <p:spPr>
          <a:xfrm>
            <a:off x="195943" y="1046539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8106487B-F7B0-A423-F902-077377B421D6}"/>
              </a:ext>
            </a:extLst>
          </p:cNvPr>
          <p:cNvSpPr txBox="1">
            <a:spLocks/>
          </p:cNvSpPr>
          <p:nvPr/>
        </p:nvSpPr>
        <p:spPr>
          <a:xfrm>
            <a:off x="322907" y="173760"/>
            <a:ext cx="2701928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  <a:endParaRPr lang="x-none" sz="4000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B668231-FFE9-0FEF-503F-5F4CD9164CDC}"/>
              </a:ext>
            </a:extLst>
          </p:cNvPr>
          <p:cNvSpPr txBox="1">
            <a:spLocks/>
          </p:cNvSpPr>
          <p:nvPr/>
        </p:nvSpPr>
        <p:spPr>
          <a:xfrm>
            <a:off x="322907" y="1720850"/>
            <a:ext cx="11332065" cy="341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600" dirty="0">
                <a:solidFill>
                  <a:schemeClr val="bg1"/>
                </a:solidFill>
              </a:rPr>
              <a:t>this project represents a practical step towards digitizing and efficiently managing printing operations using Odoo. Gaps were analyzed and custom solutions implemented to meet the client's needs. We hope this work serves as a valuable milestone in our professional journey.</a:t>
            </a:r>
          </a:p>
        </p:txBody>
      </p:sp>
    </p:spTree>
    <p:extLst>
      <p:ext uri="{BB962C8B-B14F-4D97-AF65-F5344CB8AC3E}">
        <p14:creationId xmlns:p14="http://schemas.microsoft.com/office/powerpoint/2010/main" val="2004334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8EF5F2-CF61-0354-6060-8CF2689F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1632A7-504E-6582-00A1-CE2E4AD7DCEF}"/>
              </a:ext>
            </a:extLst>
          </p:cNvPr>
          <p:cNvCxnSpPr>
            <a:cxnSpLocks/>
          </p:cNvCxnSpPr>
          <p:nvPr/>
        </p:nvCxnSpPr>
        <p:spPr>
          <a:xfrm>
            <a:off x="195943" y="988482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873F198-7184-D46B-7635-F2353234B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476" y="3124610"/>
            <a:ext cx="8825659" cy="1102333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Manual item placement leads to misplacement and stock inaccuracies.</a:t>
            </a:r>
          </a:p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Proposed Solution: activate </a:t>
            </a:r>
            <a:r>
              <a:rPr lang="en-US" sz="2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putaway</a:t>
            </a: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rules in Odoo to automatically direct received items to their designated storage locations.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F69F6DD-E6F0-A06A-2768-BACC4889FB07}"/>
              </a:ext>
            </a:extLst>
          </p:cNvPr>
          <p:cNvSpPr txBox="1">
            <a:spLocks/>
          </p:cNvSpPr>
          <p:nvPr/>
        </p:nvSpPr>
        <p:spPr>
          <a:xfrm>
            <a:off x="195943" y="281518"/>
            <a:ext cx="16256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FIRST</a:t>
            </a:r>
            <a:endParaRPr lang="x-none" sz="4000" dirty="0">
              <a:solidFill>
                <a:schemeClr val="bg1">
                  <a:lumMod val="9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280132E-C93A-C5CE-8DB2-88648AA8D9DE}"/>
              </a:ext>
            </a:extLst>
          </p:cNvPr>
          <p:cNvSpPr txBox="1">
            <a:spLocks/>
          </p:cNvSpPr>
          <p:nvPr/>
        </p:nvSpPr>
        <p:spPr>
          <a:xfrm>
            <a:off x="1821544" y="281518"/>
            <a:ext cx="250371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Warehouse</a:t>
            </a:r>
            <a:endParaRPr lang="x-none" sz="4000" dirty="0">
              <a:solidFill>
                <a:schemeClr val="bg1">
                  <a:lumMod val="9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3CD1DF-8EAF-3479-7D6F-E7F6A26F7D9C}"/>
              </a:ext>
            </a:extLst>
          </p:cNvPr>
          <p:cNvSpPr txBox="1">
            <a:spLocks/>
          </p:cNvSpPr>
          <p:nvPr/>
        </p:nvSpPr>
        <p:spPr>
          <a:xfrm>
            <a:off x="4325258" y="281518"/>
            <a:ext cx="287506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  <a:endParaRPr lang="x-none" sz="4000" dirty="0">
              <a:solidFill>
                <a:schemeClr val="bg1">
                  <a:lumMod val="9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19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0A9620-8F58-351C-787D-847080F9B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AB6C81-0789-3AE9-E35A-B57DD17B4940}"/>
              </a:ext>
            </a:extLst>
          </p:cNvPr>
          <p:cNvCxnSpPr>
            <a:cxnSpLocks/>
          </p:cNvCxnSpPr>
          <p:nvPr/>
        </p:nvCxnSpPr>
        <p:spPr>
          <a:xfrm>
            <a:off x="0" y="7200596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F917D84-19FE-A4B0-9CE2-4202D12A9507}"/>
              </a:ext>
            </a:extLst>
          </p:cNvPr>
          <p:cNvSpPr txBox="1">
            <a:spLocks/>
          </p:cNvSpPr>
          <p:nvPr/>
        </p:nvSpPr>
        <p:spPr>
          <a:xfrm>
            <a:off x="2798246" y="1425980"/>
            <a:ext cx="6595507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FIRST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485C67-DBD7-0189-864B-D3AFB6F2C7AB}"/>
              </a:ext>
            </a:extLst>
          </p:cNvPr>
          <p:cNvSpPr txBox="1">
            <a:spLocks/>
          </p:cNvSpPr>
          <p:nvPr/>
        </p:nvSpPr>
        <p:spPr>
          <a:xfrm>
            <a:off x="1304470" y="2798966"/>
            <a:ext cx="982072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Warehouse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6E910E-12E2-13A8-75BA-6A1DE020579A}"/>
              </a:ext>
            </a:extLst>
          </p:cNvPr>
          <p:cNvSpPr txBox="1">
            <a:spLocks/>
          </p:cNvSpPr>
          <p:nvPr/>
        </p:nvSpPr>
        <p:spPr>
          <a:xfrm>
            <a:off x="775751" y="4171952"/>
            <a:ext cx="1121622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  <a:endParaRPr lang="x-none" sz="15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CE7954-FC56-DD45-AE81-32F3F8E54B91}"/>
              </a:ext>
            </a:extLst>
          </p:cNvPr>
          <p:cNvSpPr txBox="1">
            <a:spLocks/>
          </p:cNvSpPr>
          <p:nvPr/>
        </p:nvSpPr>
        <p:spPr>
          <a:xfrm>
            <a:off x="391886" y="6917823"/>
            <a:ext cx="10865276" cy="1160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00" dirty="0"/>
          </a:p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 </a:t>
            </a:r>
            <a:r>
              <a:rPr lang="en-US" sz="2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putaway</a:t>
            </a: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rules to link each Product Category to each specific location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1A47526-B053-06ED-0ADA-74045A808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7064" y="8078181"/>
            <a:ext cx="9617869" cy="4174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810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B55C2-2F6D-B1B6-4C44-986B991A9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06E944-5DBC-C788-9BAA-732A9FF9ACFF}"/>
              </a:ext>
            </a:extLst>
          </p:cNvPr>
          <p:cNvCxnSpPr>
            <a:cxnSpLocks/>
          </p:cNvCxnSpPr>
          <p:nvPr/>
        </p:nvCxnSpPr>
        <p:spPr>
          <a:xfrm>
            <a:off x="195943" y="988482"/>
            <a:ext cx="11800114" cy="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34363A29-FB75-A476-C4A1-6AB4EA45D04D}"/>
              </a:ext>
            </a:extLst>
          </p:cNvPr>
          <p:cNvSpPr txBox="1">
            <a:spLocks/>
          </p:cNvSpPr>
          <p:nvPr/>
        </p:nvSpPr>
        <p:spPr>
          <a:xfrm>
            <a:off x="195943" y="281518"/>
            <a:ext cx="16256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FIRST</a:t>
            </a:r>
            <a:endParaRPr lang="x-none" sz="4000" dirty="0">
              <a:solidFill>
                <a:schemeClr val="bg1">
                  <a:lumMod val="9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A4DD0D-6724-E438-7FD2-D18EEB439C7F}"/>
              </a:ext>
            </a:extLst>
          </p:cNvPr>
          <p:cNvSpPr txBox="1">
            <a:spLocks/>
          </p:cNvSpPr>
          <p:nvPr/>
        </p:nvSpPr>
        <p:spPr>
          <a:xfrm>
            <a:off x="1821544" y="281518"/>
            <a:ext cx="250371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Warehouse</a:t>
            </a:r>
            <a:endParaRPr lang="x-none" sz="4000" dirty="0">
              <a:solidFill>
                <a:schemeClr val="bg1">
                  <a:lumMod val="9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C76FCD-8EB9-7648-9F49-1C9C418C1E02}"/>
              </a:ext>
            </a:extLst>
          </p:cNvPr>
          <p:cNvSpPr txBox="1">
            <a:spLocks/>
          </p:cNvSpPr>
          <p:nvPr/>
        </p:nvSpPr>
        <p:spPr>
          <a:xfrm>
            <a:off x="4325258" y="281518"/>
            <a:ext cx="287506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  <a:endParaRPr lang="x-none" sz="4000" dirty="0">
              <a:solidFill>
                <a:schemeClr val="bg1">
                  <a:lumMod val="9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79547D-54CA-D136-B67B-08F90B7DD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152" y="988483"/>
            <a:ext cx="10865276" cy="1160358"/>
          </a:xfrm>
        </p:spPr>
        <p:txBody>
          <a:bodyPr>
            <a:noAutofit/>
          </a:bodyPr>
          <a:lstStyle/>
          <a:p>
            <a:endParaRPr lang="en-US" sz="2600" dirty="0"/>
          </a:p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 </a:t>
            </a:r>
            <a:r>
              <a:rPr lang="en-US" sz="2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putaway</a:t>
            </a: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rules to link each Product Category to each specific location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EEACDDD-BAF4-D548-6BF7-CFF1591BC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7065" y="2376454"/>
            <a:ext cx="9617869" cy="4174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6877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1902</Words>
  <Application>Microsoft Office PowerPoint</Application>
  <PresentationFormat>Widescreen</PresentationFormat>
  <Paragraphs>307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Sitka Heading Semibold</vt:lpstr>
      <vt:lpstr>Times New Roman</vt:lpstr>
      <vt:lpstr>Wingdings 3</vt:lpstr>
      <vt:lpstr>Office Theme</vt:lpstr>
      <vt:lpstr>PowerPoint Presentation</vt:lpstr>
      <vt:lpstr>Introduction</vt:lpstr>
      <vt:lpstr>Introduction</vt:lpstr>
      <vt:lpstr>Analysis</vt:lpstr>
      <vt:lpstr>Analysis</vt:lpstr>
      <vt:lpstr>PowerPoint Presentation</vt:lpstr>
      <vt:lpstr>PowerPoint Presentation</vt:lpstr>
      <vt:lpstr>PowerPoint Presentation</vt:lpstr>
      <vt:lpstr>PowerPoint Presentation</vt:lpstr>
      <vt:lpstr>SECOND :</vt:lpstr>
      <vt:lpstr>SECOND :</vt:lpstr>
      <vt:lpstr>SECOND 1:</vt:lpstr>
      <vt:lpstr>SECOND 1:</vt:lpstr>
      <vt:lpstr>SECOND 2:</vt:lpstr>
      <vt:lpstr>SECOND 2:</vt:lpstr>
      <vt:lpstr>Third:</vt:lpstr>
      <vt:lpstr>Third:</vt:lpstr>
      <vt:lpstr>Third:</vt:lpstr>
      <vt:lpstr>Third:</vt:lpstr>
      <vt:lpstr>Third:</vt:lpstr>
      <vt:lpstr>Third:</vt:lpstr>
      <vt:lpstr>Fourth:</vt:lpstr>
      <vt:lpstr>Fourth:</vt:lpstr>
      <vt:lpstr>Fourth:</vt:lpstr>
      <vt:lpstr>Fourth:</vt:lpstr>
      <vt:lpstr>Fifth:</vt:lpstr>
      <vt:lpstr>Fifth:</vt:lpstr>
      <vt:lpstr>Fifth:</vt:lpstr>
      <vt:lpstr>Fifth:</vt:lpstr>
      <vt:lpstr>Fifth:</vt:lpstr>
      <vt:lpstr>Fifth:</vt:lpstr>
      <vt:lpstr>Fifth:</vt:lpstr>
      <vt:lpstr>Fifth:</vt:lpstr>
      <vt:lpstr>Fifth:</vt:lpstr>
      <vt:lpstr>Fifth:</vt:lpstr>
      <vt:lpstr>Accounting :</vt:lpstr>
      <vt:lpstr>Accounting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sameh marzuq</dc:creator>
  <cp:lastModifiedBy>sameh marzuq</cp:lastModifiedBy>
  <cp:revision>1</cp:revision>
  <dcterms:created xsi:type="dcterms:W3CDTF">2025-05-18T16:53:11Z</dcterms:created>
  <dcterms:modified xsi:type="dcterms:W3CDTF">2025-05-19T20:37:27Z</dcterms:modified>
</cp:coreProperties>
</file>